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71" r:id="rId4"/>
    <p:sldId id="269" r:id="rId5"/>
    <p:sldId id="270" r:id="rId6"/>
    <p:sldId id="272" r:id="rId7"/>
    <p:sldId id="273" r:id="rId8"/>
    <p:sldId id="274" r:id="rId9"/>
    <p:sldId id="27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12/20/2009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12/20/2009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12/20/2009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12/20/2009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12/20/2009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12/20/2009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12/20/2009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EAF463A-BC7C-46EE-9F1E-7F377CCA4891}" type="datetimeFigureOut">
              <a:rPr lang="en-US" smtClean="0"/>
              <a:pPr/>
              <a:t>12/20/2009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12/20/2009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Disc%20d\&#1064;&#1082;&#1086;&#1083;&#1072;\&#1074;&#1088;&#1077;&#1076;&#1085;&#1099;&#1077;%20&#1087;&#1088;&#1080;&#1074;&#1099;&#1095;&#1082;&#1080;\&#1055;&#1056;&#1045;&#1047;&#1045;&#1053;&#1058;&#1040;&#1062;&#1048;&#1071;\&#1055;&#1077;&#1089;&#1085;&#1103;%20&#1086;%20&#1074;&#1088;&#1077;&#1076;&#1077;%20&#1082;&#1091;&#1088;&#1077;&#1085;&#1080;&#1103;.av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1828800"/>
            <a:ext cx="84582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</a:rPr>
              <a:t/>
            </a:r>
            <a:br>
              <a:rPr lang="ru-RU" sz="6600" b="1" dirty="0" smtClean="0">
                <a:solidFill>
                  <a:schemeClr val="tx1"/>
                </a:solidFill>
              </a:rPr>
            </a:br>
            <a:r>
              <a:rPr lang="ru-RU" sz="6600" b="1" dirty="0" smtClean="0">
                <a:solidFill>
                  <a:schemeClr val="tx1"/>
                </a:solidFill>
              </a:rPr>
              <a:t>ВРЕДНЫЕ ПРИВЫЧКИ</a:t>
            </a: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33800" y="3505200"/>
            <a:ext cx="5410200" cy="20574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Выполнили 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учителя начальных классов 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МОУ «</a:t>
            </a:r>
            <a:r>
              <a:rPr lang="ru-RU" sz="3200" b="1" dirty="0" err="1" smtClean="0">
                <a:solidFill>
                  <a:schemeClr val="tx1"/>
                </a:solidFill>
              </a:rPr>
              <a:t>сош</a:t>
            </a:r>
            <a:r>
              <a:rPr lang="ru-RU" sz="3200" b="1" dirty="0" smtClean="0">
                <a:solidFill>
                  <a:schemeClr val="tx1"/>
                </a:solidFill>
              </a:rPr>
              <a:t> № 13» г. Балаково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Морева А.В., Скаленко </a:t>
            </a:r>
            <a:r>
              <a:rPr lang="ru-RU" sz="3200" b="1" dirty="0" smtClean="0">
                <a:solidFill>
                  <a:schemeClr val="tx1"/>
                </a:solidFill>
              </a:rPr>
              <a:t>Н.В.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9200" y="457200"/>
            <a:ext cx="64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Кроссворд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7200" y="304800"/>
            <a:ext cx="84582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Минздрав предупреждает:</a:t>
            </a:r>
          </a:p>
          <a:p>
            <a:pPr algn="ctr"/>
            <a:r>
              <a:rPr lang="ru-RU" sz="4800" b="1" dirty="0" smtClean="0"/>
              <a:t> </a:t>
            </a:r>
          </a:p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Курение опасно </a:t>
            </a:r>
          </a:p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для вашего здоровья!</a:t>
            </a:r>
            <a:endParaRPr lang="ru-RU" sz="6600" dirty="0">
              <a:solidFill>
                <a:srgbClr val="FF0000"/>
              </a:solidFill>
            </a:endParaRPr>
          </a:p>
        </p:txBody>
      </p:sp>
      <p:pic>
        <p:nvPicPr>
          <p:cNvPr id="8" name="Песня о вреде курения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0" y="4191000"/>
            <a:ext cx="2928000" cy="21960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 fullScrn="1"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4800" y="1752600"/>
          <a:ext cx="4680269" cy="37773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9538"/>
                <a:gridCol w="472333"/>
                <a:gridCol w="439729"/>
                <a:gridCol w="457200"/>
                <a:gridCol w="457200"/>
                <a:gridCol w="535203"/>
                <a:gridCol w="472333"/>
                <a:gridCol w="472333"/>
              </a:tblGrid>
              <a:tr h="544286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14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42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2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4286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4286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Кроссворд</a:t>
            </a:r>
            <a:endParaRPr lang="ru-RU" sz="6000" b="1" dirty="0">
              <a:solidFill>
                <a:schemeClr val="tx1"/>
              </a:solidFill>
            </a:endParaRPr>
          </a:p>
        </p:txBody>
      </p:sp>
      <p:pic>
        <p:nvPicPr>
          <p:cNvPr id="16" name="Picture 4" descr="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934200" y="2667000"/>
            <a:ext cx="1568450" cy="2698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4800" y="1752600"/>
          <a:ext cx="4680269" cy="37773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9538"/>
                <a:gridCol w="472333"/>
                <a:gridCol w="439729"/>
                <a:gridCol w="457200"/>
                <a:gridCol w="457200"/>
                <a:gridCol w="535203"/>
                <a:gridCol w="472333"/>
                <a:gridCol w="472333"/>
              </a:tblGrid>
              <a:tr h="544286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14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42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2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4286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4286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кругленная прямоугольная выноска 5"/>
          <p:cNvSpPr/>
          <p:nvPr/>
        </p:nvSpPr>
        <p:spPr>
          <a:xfrm>
            <a:off x="5334000" y="1600200"/>
            <a:ext cx="3505200" cy="3924299"/>
          </a:xfrm>
          <a:prstGeom prst="wedgeRoundRectCallout">
            <a:avLst>
              <a:gd name="adj1" fmla="val -96975"/>
              <a:gd name="adj2" fmla="val -40661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Book Antiqua" pitchFamily="18" charset="0"/>
              </a:rPr>
              <a:t>Его бросают на землю заядлые курильщики.</a:t>
            </a:r>
            <a:endParaRPr lang="ru-RU" sz="32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" name="Rectangle 92"/>
          <p:cNvSpPr>
            <a:spLocks noChangeArrowheads="1"/>
          </p:cNvSpPr>
          <p:nvPr/>
        </p:nvSpPr>
        <p:spPr bwMode="auto">
          <a:xfrm>
            <a:off x="7620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о</a:t>
            </a:r>
            <a:endParaRPr lang="ru-RU" sz="2000" dirty="0">
              <a:latin typeface="Arial" charset="0"/>
            </a:endParaRPr>
          </a:p>
        </p:txBody>
      </p:sp>
      <p:sp>
        <p:nvSpPr>
          <p:cNvPr id="9" name="Rectangle 92"/>
          <p:cNvSpPr>
            <a:spLocks noChangeArrowheads="1"/>
          </p:cNvSpPr>
          <p:nvPr/>
        </p:nvSpPr>
        <p:spPr bwMode="auto">
          <a:xfrm>
            <a:off x="12192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10" name="Rectangle 92"/>
          <p:cNvSpPr>
            <a:spLocks noChangeArrowheads="1"/>
          </p:cNvSpPr>
          <p:nvPr/>
        </p:nvSpPr>
        <p:spPr bwMode="auto">
          <a:xfrm>
            <a:off x="16764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у</a:t>
            </a:r>
            <a:endParaRPr lang="ru-RU" sz="2000" dirty="0">
              <a:latin typeface="Arial" charset="0"/>
            </a:endParaRPr>
          </a:p>
        </p:txBody>
      </p:sp>
      <p:sp>
        <p:nvSpPr>
          <p:cNvPr id="11" name="Rectangle 92"/>
          <p:cNvSpPr>
            <a:spLocks noChangeArrowheads="1"/>
          </p:cNvSpPr>
          <p:nvPr/>
        </p:nvSpPr>
        <p:spPr bwMode="auto">
          <a:xfrm>
            <a:off x="21336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р</a:t>
            </a:r>
            <a:endParaRPr lang="ru-RU" sz="2000" dirty="0">
              <a:latin typeface="Arial" charset="0"/>
            </a:endParaRPr>
          </a:p>
        </p:txBody>
      </p:sp>
      <p:sp>
        <p:nvSpPr>
          <p:cNvPr id="12" name="Rectangle 92"/>
          <p:cNvSpPr>
            <a:spLocks noChangeArrowheads="1"/>
          </p:cNvSpPr>
          <p:nvPr/>
        </p:nvSpPr>
        <p:spPr bwMode="auto">
          <a:xfrm>
            <a:off x="30480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13" name="Rectangle 92"/>
          <p:cNvSpPr>
            <a:spLocks noChangeArrowheads="1"/>
          </p:cNvSpPr>
          <p:nvPr/>
        </p:nvSpPr>
        <p:spPr bwMode="auto">
          <a:xfrm>
            <a:off x="25908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о</a:t>
            </a:r>
            <a:endParaRPr lang="ru-RU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4800" y="1752600"/>
          <a:ext cx="4572000" cy="37773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9538"/>
                <a:gridCol w="472333"/>
                <a:gridCol w="439729"/>
                <a:gridCol w="457200"/>
                <a:gridCol w="457200"/>
                <a:gridCol w="457200"/>
                <a:gridCol w="457200"/>
                <a:gridCol w="457200"/>
              </a:tblGrid>
              <a:tr h="544286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14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42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2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4286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4286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кругленная прямоугольная выноска 5"/>
          <p:cNvSpPr/>
          <p:nvPr/>
        </p:nvSpPr>
        <p:spPr>
          <a:xfrm>
            <a:off x="5638800" y="1676400"/>
            <a:ext cx="3352800" cy="4191000"/>
          </a:xfrm>
          <a:prstGeom prst="wedgeRoundRectCallout">
            <a:avLst>
              <a:gd name="adj1" fmla="val -69663"/>
              <a:gd name="adj2" fmla="val -32893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Book Antiqua" pitchFamily="18" charset="0"/>
              </a:rPr>
              <a:t>Заядлый вредитель собственного здоровья, предпочитающий табак здоровому образу жизни.</a:t>
            </a:r>
            <a:endParaRPr lang="ru-RU" sz="24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" name="Rectangle 92"/>
          <p:cNvSpPr>
            <a:spLocks noChangeArrowheads="1"/>
          </p:cNvSpPr>
          <p:nvPr/>
        </p:nvSpPr>
        <p:spPr bwMode="auto">
          <a:xfrm>
            <a:off x="7620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о</a:t>
            </a:r>
            <a:endParaRPr lang="ru-RU" sz="2000" dirty="0">
              <a:latin typeface="Arial" charset="0"/>
            </a:endParaRPr>
          </a:p>
        </p:txBody>
      </p:sp>
      <p:sp>
        <p:nvSpPr>
          <p:cNvPr id="9" name="Rectangle 92"/>
          <p:cNvSpPr>
            <a:spLocks noChangeArrowheads="1"/>
          </p:cNvSpPr>
          <p:nvPr/>
        </p:nvSpPr>
        <p:spPr bwMode="auto">
          <a:xfrm>
            <a:off x="12192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10" name="Rectangle 92"/>
          <p:cNvSpPr>
            <a:spLocks noChangeArrowheads="1"/>
          </p:cNvSpPr>
          <p:nvPr/>
        </p:nvSpPr>
        <p:spPr bwMode="auto">
          <a:xfrm>
            <a:off x="16764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у</a:t>
            </a:r>
            <a:endParaRPr lang="ru-RU" sz="2000" dirty="0">
              <a:latin typeface="Arial" charset="0"/>
            </a:endParaRPr>
          </a:p>
        </p:txBody>
      </p:sp>
      <p:sp>
        <p:nvSpPr>
          <p:cNvPr id="11" name="Rectangle 92"/>
          <p:cNvSpPr>
            <a:spLocks noChangeArrowheads="1"/>
          </p:cNvSpPr>
          <p:nvPr/>
        </p:nvSpPr>
        <p:spPr bwMode="auto">
          <a:xfrm>
            <a:off x="21336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р</a:t>
            </a:r>
            <a:endParaRPr lang="ru-RU" sz="2000" dirty="0">
              <a:latin typeface="Arial" charset="0"/>
            </a:endParaRPr>
          </a:p>
        </p:txBody>
      </p:sp>
      <p:sp>
        <p:nvSpPr>
          <p:cNvPr id="12" name="Rectangle 92"/>
          <p:cNvSpPr>
            <a:spLocks noChangeArrowheads="1"/>
          </p:cNvSpPr>
          <p:nvPr/>
        </p:nvSpPr>
        <p:spPr bwMode="auto">
          <a:xfrm>
            <a:off x="30480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13" name="Rectangle 92"/>
          <p:cNvSpPr>
            <a:spLocks noChangeArrowheads="1"/>
          </p:cNvSpPr>
          <p:nvPr/>
        </p:nvSpPr>
        <p:spPr bwMode="auto">
          <a:xfrm>
            <a:off x="25908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о</a:t>
            </a:r>
            <a:endParaRPr lang="ru-RU" sz="2000" dirty="0">
              <a:latin typeface="Arial" charset="0"/>
            </a:endParaRPr>
          </a:p>
        </p:txBody>
      </p:sp>
      <p:sp>
        <p:nvSpPr>
          <p:cNvPr id="14" name="Rectangle 92"/>
          <p:cNvSpPr>
            <a:spLocks noChangeArrowheads="1"/>
          </p:cNvSpPr>
          <p:nvPr/>
        </p:nvSpPr>
        <p:spPr bwMode="auto">
          <a:xfrm>
            <a:off x="7620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15" name="Rectangle 92"/>
          <p:cNvSpPr>
            <a:spLocks noChangeArrowheads="1"/>
          </p:cNvSpPr>
          <p:nvPr/>
        </p:nvSpPr>
        <p:spPr bwMode="auto">
          <a:xfrm>
            <a:off x="12192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у</a:t>
            </a:r>
            <a:endParaRPr lang="ru-RU" sz="2000" dirty="0">
              <a:latin typeface="Arial" charset="0"/>
            </a:endParaRPr>
          </a:p>
        </p:txBody>
      </p:sp>
      <p:sp>
        <p:nvSpPr>
          <p:cNvPr id="16" name="Rectangle 92"/>
          <p:cNvSpPr>
            <a:spLocks noChangeArrowheads="1"/>
          </p:cNvSpPr>
          <p:nvPr/>
        </p:nvSpPr>
        <p:spPr bwMode="auto">
          <a:xfrm>
            <a:off x="16764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р</a:t>
            </a:r>
            <a:endParaRPr lang="ru-RU" sz="2000" dirty="0">
              <a:latin typeface="Arial" charset="0"/>
            </a:endParaRPr>
          </a:p>
        </p:txBody>
      </p:sp>
      <p:sp>
        <p:nvSpPr>
          <p:cNvPr id="17" name="Rectangle 92"/>
          <p:cNvSpPr>
            <a:spLocks noChangeArrowheads="1"/>
          </p:cNvSpPr>
          <p:nvPr/>
        </p:nvSpPr>
        <p:spPr bwMode="auto">
          <a:xfrm>
            <a:off x="21336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и</a:t>
            </a:r>
            <a:endParaRPr lang="ru-RU" sz="2000" dirty="0">
              <a:latin typeface="Arial" charset="0"/>
            </a:endParaRPr>
          </a:p>
        </p:txBody>
      </p:sp>
      <p:sp>
        <p:nvSpPr>
          <p:cNvPr id="18" name="Rectangle 92"/>
          <p:cNvSpPr>
            <a:spLocks noChangeArrowheads="1"/>
          </p:cNvSpPr>
          <p:nvPr/>
        </p:nvSpPr>
        <p:spPr bwMode="auto">
          <a:xfrm>
            <a:off x="25908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л</a:t>
            </a:r>
            <a:endParaRPr lang="ru-RU" sz="2000" dirty="0">
              <a:latin typeface="Arial" charset="0"/>
            </a:endParaRPr>
          </a:p>
        </p:txBody>
      </p:sp>
      <p:sp>
        <p:nvSpPr>
          <p:cNvPr id="19" name="Rectangle 92"/>
          <p:cNvSpPr>
            <a:spLocks noChangeArrowheads="1"/>
          </p:cNvSpPr>
          <p:nvPr/>
        </p:nvSpPr>
        <p:spPr bwMode="auto">
          <a:xfrm>
            <a:off x="44196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20" name="Rectangle 92"/>
          <p:cNvSpPr>
            <a:spLocks noChangeArrowheads="1"/>
          </p:cNvSpPr>
          <p:nvPr/>
        </p:nvSpPr>
        <p:spPr bwMode="auto">
          <a:xfrm>
            <a:off x="39624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и</a:t>
            </a:r>
            <a:endParaRPr lang="ru-RU" sz="2000" dirty="0">
              <a:latin typeface="Arial" charset="0"/>
            </a:endParaRPr>
          </a:p>
        </p:txBody>
      </p:sp>
      <p:sp>
        <p:nvSpPr>
          <p:cNvPr id="21" name="Rectangle 92"/>
          <p:cNvSpPr>
            <a:spLocks noChangeArrowheads="1"/>
          </p:cNvSpPr>
          <p:nvPr/>
        </p:nvSpPr>
        <p:spPr bwMode="auto">
          <a:xfrm>
            <a:off x="35052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щ</a:t>
            </a:r>
            <a:endParaRPr lang="ru-RU" sz="2000" dirty="0">
              <a:latin typeface="Arial" charset="0"/>
            </a:endParaRPr>
          </a:p>
        </p:txBody>
      </p:sp>
      <p:sp>
        <p:nvSpPr>
          <p:cNvPr id="22" name="Rectangle 92"/>
          <p:cNvSpPr>
            <a:spLocks noChangeArrowheads="1"/>
          </p:cNvSpPr>
          <p:nvPr/>
        </p:nvSpPr>
        <p:spPr bwMode="auto">
          <a:xfrm>
            <a:off x="30480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ь</a:t>
            </a:r>
            <a:endParaRPr lang="ru-RU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4800" y="1752600"/>
          <a:ext cx="4572000" cy="37773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9538"/>
                <a:gridCol w="472333"/>
                <a:gridCol w="439729"/>
                <a:gridCol w="457200"/>
                <a:gridCol w="457200"/>
                <a:gridCol w="457200"/>
                <a:gridCol w="457200"/>
                <a:gridCol w="457200"/>
              </a:tblGrid>
              <a:tr h="544286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14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42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2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4286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4286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кругленная прямоугольная выноска 5"/>
          <p:cNvSpPr/>
          <p:nvPr/>
        </p:nvSpPr>
        <p:spPr>
          <a:xfrm>
            <a:off x="5486400" y="2133600"/>
            <a:ext cx="3352800" cy="4191000"/>
          </a:xfrm>
          <a:prstGeom prst="wedgeRoundRectCallout">
            <a:avLst>
              <a:gd name="adj1" fmla="val -134273"/>
              <a:gd name="adj2" fmla="val -25620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Book Antiqua" pitchFamily="18" charset="0"/>
              </a:rPr>
              <a:t>Страшная болезнь современности, поражающая часто заядлых курильщиков.</a:t>
            </a:r>
            <a:endParaRPr lang="ru-RU" sz="24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" name="Rectangle 92"/>
          <p:cNvSpPr>
            <a:spLocks noChangeArrowheads="1"/>
          </p:cNvSpPr>
          <p:nvPr/>
        </p:nvSpPr>
        <p:spPr bwMode="auto">
          <a:xfrm>
            <a:off x="7620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о</a:t>
            </a:r>
            <a:endParaRPr lang="ru-RU" sz="2000" dirty="0">
              <a:latin typeface="Arial" charset="0"/>
            </a:endParaRPr>
          </a:p>
        </p:txBody>
      </p:sp>
      <p:sp>
        <p:nvSpPr>
          <p:cNvPr id="9" name="Rectangle 92"/>
          <p:cNvSpPr>
            <a:spLocks noChangeArrowheads="1"/>
          </p:cNvSpPr>
          <p:nvPr/>
        </p:nvSpPr>
        <p:spPr bwMode="auto">
          <a:xfrm>
            <a:off x="12192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10" name="Rectangle 92"/>
          <p:cNvSpPr>
            <a:spLocks noChangeArrowheads="1"/>
          </p:cNvSpPr>
          <p:nvPr/>
        </p:nvSpPr>
        <p:spPr bwMode="auto">
          <a:xfrm>
            <a:off x="16764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у</a:t>
            </a:r>
            <a:endParaRPr lang="ru-RU" sz="2000" dirty="0">
              <a:latin typeface="Arial" charset="0"/>
            </a:endParaRPr>
          </a:p>
        </p:txBody>
      </p:sp>
      <p:sp>
        <p:nvSpPr>
          <p:cNvPr id="11" name="Rectangle 92"/>
          <p:cNvSpPr>
            <a:spLocks noChangeArrowheads="1"/>
          </p:cNvSpPr>
          <p:nvPr/>
        </p:nvSpPr>
        <p:spPr bwMode="auto">
          <a:xfrm>
            <a:off x="21336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р</a:t>
            </a:r>
            <a:endParaRPr lang="ru-RU" sz="2000" dirty="0">
              <a:latin typeface="Arial" charset="0"/>
            </a:endParaRPr>
          </a:p>
        </p:txBody>
      </p:sp>
      <p:sp>
        <p:nvSpPr>
          <p:cNvPr id="12" name="Rectangle 92"/>
          <p:cNvSpPr>
            <a:spLocks noChangeArrowheads="1"/>
          </p:cNvSpPr>
          <p:nvPr/>
        </p:nvSpPr>
        <p:spPr bwMode="auto">
          <a:xfrm>
            <a:off x="30480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13" name="Rectangle 92"/>
          <p:cNvSpPr>
            <a:spLocks noChangeArrowheads="1"/>
          </p:cNvSpPr>
          <p:nvPr/>
        </p:nvSpPr>
        <p:spPr bwMode="auto">
          <a:xfrm>
            <a:off x="25908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о</a:t>
            </a:r>
            <a:endParaRPr lang="ru-RU" sz="2000" dirty="0">
              <a:latin typeface="Arial" charset="0"/>
            </a:endParaRPr>
          </a:p>
        </p:txBody>
      </p:sp>
      <p:sp>
        <p:nvSpPr>
          <p:cNvPr id="14" name="Rectangle 92"/>
          <p:cNvSpPr>
            <a:spLocks noChangeArrowheads="1"/>
          </p:cNvSpPr>
          <p:nvPr/>
        </p:nvSpPr>
        <p:spPr bwMode="auto">
          <a:xfrm>
            <a:off x="7620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15" name="Rectangle 92"/>
          <p:cNvSpPr>
            <a:spLocks noChangeArrowheads="1"/>
          </p:cNvSpPr>
          <p:nvPr/>
        </p:nvSpPr>
        <p:spPr bwMode="auto">
          <a:xfrm>
            <a:off x="12192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у</a:t>
            </a:r>
            <a:endParaRPr lang="ru-RU" sz="2000" dirty="0">
              <a:latin typeface="Arial" charset="0"/>
            </a:endParaRPr>
          </a:p>
        </p:txBody>
      </p:sp>
      <p:sp>
        <p:nvSpPr>
          <p:cNvPr id="16" name="Rectangle 92"/>
          <p:cNvSpPr>
            <a:spLocks noChangeArrowheads="1"/>
          </p:cNvSpPr>
          <p:nvPr/>
        </p:nvSpPr>
        <p:spPr bwMode="auto">
          <a:xfrm>
            <a:off x="16764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р</a:t>
            </a:r>
            <a:endParaRPr lang="ru-RU" sz="2000" dirty="0">
              <a:latin typeface="Arial" charset="0"/>
            </a:endParaRPr>
          </a:p>
        </p:txBody>
      </p:sp>
      <p:sp>
        <p:nvSpPr>
          <p:cNvPr id="17" name="Rectangle 92"/>
          <p:cNvSpPr>
            <a:spLocks noChangeArrowheads="1"/>
          </p:cNvSpPr>
          <p:nvPr/>
        </p:nvSpPr>
        <p:spPr bwMode="auto">
          <a:xfrm>
            <a:off x="21336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и</a:t>
            </a:r>
            <a:endParaRPr lang="ru-RU" sz="2000" dirty="0">
              <a:latin typeface="Arial" charset="0"/>
            </a:endParaRPr>
          </a:p>
        </p:txBody>
      </p:sp>
      <p:sp>
        <p:nvSpPr>
          <p:cNvPr id="18" name="Rectangle 92"/>
          <p:cNvSpPr>
            <a:spLocks noChangeArrowheads="1"/>
          </p:cNvSpPr>
          <p:nvPr/>
        </p:nvSpPr>
        <p:spPr bwMode="auto">
          <a:xfrm>
            <a:off x="25908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л</a:t>
            </a:r>
            <a:endParaRPr lang="ru-RU" sz="2000" dirty="0">
              <a:latin typeface="Arial" charset="0"/>
            </a:endParaRPr>
          </a:p>
        </p:txBody>
      </p:sp>
      <p:sp>
        <p:nvSpPr>
          <p:cNvPr id="19" name="Rectangle 92"/>
          <p:cNvSpPr>
            <a:spLocks noChangeArrowheads="1"/>
          </p:cNvSpPr>
          <p:nvPr/>
        </p:nvSpPr>
        <p:spPr bwMode="auto">
          <a:xfrm>
            <a:off x="44196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20" name="Rectangle 92"/>
          <p:cNvSpPr>
            <a:spLocks noChangeArrowheads="1"/>
          </p:cNvSpPr>
          <p:nvPr/>
        </p:nvSpPr>
        <p:spPr bwMode="auto">
          <a:xfrm>
            <a:off x="39624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и</a:t>
            </a:r>
            <a:endParaRPr lang="ru-RU" sz="2000" dirty="0">
              <a:latin typeface="Arial" charset="0"/>
            </a:endParaRPr>
          </a:p>
        </p:txBody>
      </p:sp>
      <p:sp>
        <p:nvSpPr>
          <p:cNvPr id="21" name="Rectangle 92"/>
          <p:cNvSpPr>
            <a:spLocks noChangeArrowheads="1"/>
          </p:cNvSpPr>
          <p:nvPr/>
        </p:nvSpPr>
        <p:spPr bwMode="auto">
          <a:xfrm>
            <a:off x="35052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щ</a:t>
            </a:r>
            <a:endParaRPr lang="ru-RU" sz="2000" dirty="0">
              <a:latin typeface="Arial" charset="0"/>
            </a:endParaRPr>
          </a:p>
        </p:txBody>
      </p:sp>
      <p:sp>
        <p:nvSpPr>
          <p:cNvPr id="22" name="Rectangle 92"/>
          <p:cNvSpPr>
            <a:spLocks noChangeArrowheads="1"/>
          </p:cNvSpPr>
          <p:nvPr/>
        </p:nvSpPr>
        <p:spPr bwMode="auto">
          <a:xfrm>
            <a:off x="30480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ь</a:t>
            </a:r>
            <a:endParaRPr lang="ru-RU" sz="2000" dirty="0">
              <a:latin typeface="Arial" charset="0"/>
            </a:endParaRPr>
          </a:p>
        </p:txBody>
      </p:sp>
      <p:sp>
        <p:nvSpPr>
          <p:cNvPr id="23" name="Rectangle 92"/>
          <p:cNvSpPr>
            <a:spLocks noChangeArrowheads="1"/>
          </p:cNvSpPr>
          <p:nvPr/>
        </p:nvSpPr>
        <p:spPr bwMode="auto">
          <a:xfrm>
            <a:off x="1219200" y="28194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р</a:t>
            </a:r>
            <a:endParaRPr lang="ru-RU" sz="2000" dirty="0">
              <a:latin typeface="Arial" charset="0"/>
            </a:endParaRPr>
          </a:p>
        </p:txBody>
      </p:sp>
      <p:sp>
        <p:nvSpPr>
          <p:cNvPr id="24" name="Rectangle 92"/>
          <p:cNvSpPr>
            <a:spLocks noChangeArrowheads="1"/>
          </p:cNvSpPr>
          <p:nvPr/>
        </p:nvSpPr>
        <p:spPr bwMode="auto">
          <a:xfrm>
            <a:off x="1676400" y="28194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а</a:t>
            </a:r>
            <a:endParaRPr lang="ru-RU" sz="2000" dirty="0">
              <a:latin typeface="Arial" charset="0"/>
            </a:endParaRPr>
          </a:p>
        </p:txBody>
      </p:sp>
      <p:sp>
        <p:nvSpPr>
          <p:cNvPr id="25" name="Rectangle 92"/>
          <p:cNvSpPr>
            <a:spLocks noChangeArrowheads="1"/>
          </p:cNvSpPr>
          <p:nvPr/>
        </p:nvSpPr>
        <p:spPr bwMode="auto">
          <a:xfrm>
            <a:off x="2133600" y="28194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4800" y="1752600"/>
          <a:ext cx="4572000" cy="37773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9538"/>
                <a:gridCol w="472333"/>
                <a:gridCol w="439729"/>
                <a:gridCol w="457200"/>
                <a:gridCol w="457200"/>
                <a:gridCol w="457200"/>
                <a:gridCol w="457200"/>
                <a:gridCol w="457200"/>
              </a:tblGrid>
              <a:tr h="544286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14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42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2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4286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4286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кругленная прямоугольная выноска 5"/>
          <p:cNvSpPr/>
          <p:nvPr/>
        </p:nvSpPr>
        <p:spPr>
          <a:xfrm>
            <a:off x="5334000" y="2133600"/>
            <a:ext cx="3505200" cy="4191000"/>
          </a:xfrm>
          <a:prstGeom prst="wedgeRoundRectCallout">
            <a:avLst>
              <a:gd name="adj1" fmla="val -126298"/>
              <a:gd name="adj2" fmla="val -14191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Book Antiqua" pitchFamily="18" charset="0"/>
              </a:rPr>
              <a:t>Она нужна нам несколько раз в день, чтобы поддержать силы и работоспособность.</a:t>
            </a:r>
            <a:endParaRPr lang="ru-RU" sz="24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" name="Rectangle 92"/>
          <p:cNvSpPr>
            <a:spLocks noChangeArrowheads="1"/>
          </p:cNvSpPr>
          <p:nvPr/>
        </p:nvSpPr>
        <p:spPr bwMode="auto">
          <a:xfrm>
            <a:off x="7620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о</a:t>
            </a:r>
            <a:endParaRPr lang="ru-RU" sz="2000" dirty="0">
              <a:latin typeface="Arial" charset="0"/>
            </a:endParaRPr>
          </a:p>
        </p:txBody>
      </p:sp>
      <p:sp>
        <p:nvSpPr>
          <p:cNvPr id="9" name="Rectangle 92"/>
          <p:cNvSpPr>
            <a:spLocks noChangeArrowheads="1"/>
          </p:cNvSpPr>
          <p:nvPr/>
        </p:nvSpPr>
        <p:spPr bwMode="auto">
          <a:xfrm>
            <a:off x="12192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10" name="Rectangle 92"/>
          <p:cNvSpPr>
            <a:spLocks noChangeArrowheads="1"/>
          </p:cNvSpPr>
          <p:nvPr/>
        </p:nvSpPr>
        <p:spPr bwMode="auto">
          <a:xfrm>
            <a:off x="16764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у</a:t>
            </a:r>
            <a:endParaRPr lang="ru-RU" sz="2000" dirty="0">
              <a:latin typeface="Arial" charset="0"/>
            </a:endParaRPr>
          </a:p>
        </p:txBody>
      </p:sp>
      <p:sp>
        <p:nvSpPr>
          <p:cNvPr id="11" name="Rectangle 92"/>
          <p:cNvSpPr>
            <a:spLocks noChangeArrowheads="1"/>
          </p:cNvSpPr>
          <p:nvPr/>
        </p:nvSpPr>
        <p:spPr bwMode="auto">
          <a:xfrm>
            <a:off x="21336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р</a:t>
            </a:r>
            <a:endParaRPr lang="ru-RU" sz="2000" dirty="0">
              <a:latin typeface="Arial" charset="0"/>
            </a:endParaRPr>
          </a:p>
        </p:txBody>
      </p:sp>
      <p:sp>
        <p:nvSpPr>
          <p:cNvPr id="12" name="Rectangle 92"/>
          <p:cNvSpPr>
            <a:spLocks noChangeArrowheads="1"/>
          </p:cNvSpPr>
          <p:nvPr/>
        </p:nvSpPr>
        <p:spPr bwMode="auto">
          <a:xfrm>
            <a:off x="30480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13" name="Rectangle 92"/>
          <p:cNvSpPr>
            <a:spLocks noChangeArrowheads="1"/>
          </p:cNvSpPr>
          <p:nvPr/>
        </p:nvSpPr>
        <p:spPr bwMode="auto">
          <a:xfrm>
            <a:off x="25908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о</a:t>
            </a:r>
            <a:endParaRPr lang="ru-RU" sz="2000" dirty="0">
              <a:latin typeface="Arial" charset="0"/>
            </a:endParaRPr>
          </a:p>
        </p:txBody>
      </p:sp>
      <p:sp>
        <p:nvSpPr>
          <p:cNvPr id="14" name="Rectangle 92"/>
          <p:cNvSpPr>
            <a:spLocks noChangeArrowheads="1"/>
          </p:cNvSpPr>
          <p:nvPr/>
        </p:nvSpPr>
        <p:spPr bwMode="auto">
          <a:xfrm>
            <a:off x="7620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15" name="Rectangle 92"/>
          <p:cNvSpPr>
            <a:spLocks noChangeArrowheads="1"/>
          </p:cNvSpPr>
          <p:nvPr/>
        </p:nvSpPr>
        <p:spPr bwMode="auto">
          <a:xfrm>
            <a:off x="12192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у</a:t>
            </a:r>
            <a:endParaRPr lang="ru-RU" sz="2000" dirty="0">
              <a:latin typeface="Arial" charset="0"/>
            </a:endParaRPr>
          </a:p>
        </p:txBody>
      </p:sp>
      <p:sp>
        <p:nvSpPr>
          <p:cNvPr id="16" name="Rectangle 92"/>
          <p:cNvSpPr>
            <a:spLocks noChangeArrowheads="1"/>
          </p:cNvSpPr>
          <p:nvPr/>
        </p:nvSpPr>
        <p:spPr bwMode="auto">
          <a:xfrm>
            <a:off x="16764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р</a:t>
            </a:r>
            <a:endParaRPr lang="ru-RU" sz="2000" dirty="0">
              <a:latin typeface="Arial" charset="0"/>
            </a:endParaRPr>
          </a:p>
        </p:txBody>
      </p:sp>
      <p:sp>
        <p:nvSpPr>
          <p:cNvPr id="17" name="Rectangle 92"/>
          <p:cNvSpPr>
            <a:spLocks noChangeArrowheads="1"/>
          </p:cNvSpPr>
          <p:nvPr/>
        </p:nvSpPr>
        <p:spPr bwMode="auto">
          <a:xfrm>
            <a:off x="21336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и</a:t>
            </a:r>
            <a:endParaRPr lang="ru-RU" sz="2000" dirty="0">
              <a:latin typeface="Arial" charset="0"/>
            </a:endParaRPr>
          </a:p>
        </p:txBody>
      </p:sp>
      <p:sp>
        <p:nvSpPr>
          <p:cNvPr id="18" name="Rectangle 92"/>
          <p:cNvSpPr>
            <a:spLocks noChangeArrowheads="1"/>
          </p:cNvSpPr>
          <p:nvPr/>
        </p:nvSpPr>
        <p:spPr bwMode="auto">
          <a:xfrm>
            <a:off x="25908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л</a:t>
            </a:r>
            <a:endParaRPr lang="ru-RU" sz="2000" dirty="0">
              <a:latin typeface="Arial" charset="0"/>
            </a:endParaRPr>
          </a:p>
        </p:txBody>
      </p:sp>
      <p:sp>
        <p:nvSpPr>
          <p:cNvPr id="19" name="Rectangle 92"/>
          <p:cNvSpPr>
            <a:spLocks noChangeArrowheads="1"/>
          </p:cNvSpPr>
          <p:nvPr/>
        </p:nvSpPr>
        <p:spPr bwMode="auto">
          <a:xfrm>
            <a:off x="44196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20" name="Rectangle 92"/>
          <p:cNvSpPr>
            <a:spLocks noChangeArrowheads="1"/>
          </p:cNvSpPr>
          <p:nvPr/>
        </p:nvSpPr>
        <p:spPr bwMode="auto">
          <a:xfrm>
            <a:off x="39624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и</a:t>
            </a:r>
            <a:endParaRPr lang="ru-RU" sz="2000" dirty="0">
              <a:latin typeface="Arial" charset="0"/>
            </a:endParaRPr>
          </a:p>
        </p:txBody>
      </p:sp>
      <p:sp>
        <p:nvSpPr>
          <p:cNvPr id="21" name="Rectangle 92"/>
          <p:cNvSpPr>
            <a:spLocks noChangeArrowheads="1"/>
          </p:cNvSpPr>
          <p:nvPr/>
        </p:nvSpPr>
        <p:spPr bwMode="auto">
          <a:xfrm>
            <a:off x="35052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щ</a:t>
            </a:r>
            <a:endParaRPr lang="ru-RU" sz="2000" dirty="0">
              <a:latin typeface="Arial" charset="0"/>
            </a:endParaRPr>
          </a:p>
        </p:txBody>
      </p:sp>
      <p:sp>
        <p:nvSpPr>
          <p:cNvPr id="22" name="Rectangle 92"/>
          <p:cNvSpPr>
            <a:spLocks noChangeArrowheads="1"/>
          </p:cNvSpPr>
          <p:nvPr/>
        </p:nvSpPr>
        <p:spPr bwMode="auto">
          <a:xfrm>
            <a:off x="30480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ь</a:t>
            </a:r>
            <a:endParaRPr lang="ru-RU" sz="2000" dirty="0">
              <a:latin typeface="Arial" charset="0"/>
            </a:endParaRPr>
          </a:p>
        </p:txBody>
      </p:sp>
      <p:sp>
        <p:nvSpPr>
          <p:cNvPr id="23" name="Rectangle 92"/>
          <p:cNvSpPr>
            <a:spLocks noChangeArrowheads="1"/>
          </p:cNvSpPr>
          <p:nvPr/>
        </p:nvSpPr>
        <p:spPr bwMode="auto">
          <a:xfrm>
            <a:off x="1219200" y="28194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р</a:t>
            </a:r>
            <a:endParaRPr lang="ru-RU" sz="2000" dirty="0">
              <a:latin typeface="Arial" charset="0"/>
            </a:endParaRPr>
          </a:p>
        </p:txBody>
      </p:sp>
      <p:sp>
        <p:nvSpPr>
          <p:cNvPr id="24" name="Rectangle 92"/>
          <p:cNvSpPr>
            <a:spLocks noChangeArrowheads="1"/>
          </p:cNvSpPr>
          <p:nvPr/>
        </p:nvSpPr>
        <p:spPr bwMode="auto">
          <a:xfrm>
            <a:off x="1676400" y="28194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а</a:t>
            </a:r>
            <a:endParaRPr lang="ru-RU" sz="2000" dirty="0">
              <a:latin typeface="Arial" charset="0"/>
            </a:endParaRPr>
          </a:p>
        </p:txBody>
      </p:sp>
      <p:sp>
        <p:nvSpPr>
          <p:cNvPr id="25" name="Rectangle 92"/>
          <p:cNvSpPr>
            <a:spLocks noChangeArrowheads="1"/>
          </p:cNvSpPr>
          <p:nvPr/>
        </p:nvSpPr>
        <p:spPr bwMode="auto">
          <a:xfrm>
            <a:off x="2133600" y="28194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26" name="Rectangle 92"/>
          <p:cNvSpPr>
            <a:spLocks noChangeArrowheads="1"/>
          </p:cNvSpPr>
          <p:nvPr/>
        </p:nvSpPr>
        <p:spPr bwMode="auto">
          <a:xfrm>
            <a:off x="1219200" y="33528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е</a:t>
            </a:r>
            <a:endParaRPr lang="ru-RU" sz="2000" dirty="0">
              <a:latin typeface="Arial" charset="0"/>
            </a:endParaRPr>
          </a:p>
        </p:txBody>
      </p:sp>
      <p:sp>
        <p:nvSpPr>
          <p:cNvPr id="27" name="Rectangle 92"/>
          <p:cNvSpPr>
            <a:spLocks noChangeArrowheads="1"/>
          </p:cNvSpPr>
          <p:nvPr/>
        </p:nvSpPr>
        <p:spPr bwMode="auto">
          <a:xfrm>
            <a:off x="1676400" y="33528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д</a:t>
            </a:r>
            <a:endParaRPr lang="ru-RU" sz="2000" dirty="0">
              <a:latin typeface="Arial" charset="0"/>
            </a:endParaRPr>
          </a:p>
        </p:txBody>
      </p:sp>
      <p:sp>
        <p:nvSpPr>
          <p:cNvPr id="28" name="Rectangle 92"/>
          <p:cNvSpPr>
            <a:spLocks noChangeArrowheads="1"/>
          </p:cNvSpPr>
          <p:nvPr/>
        </p:nvSpPr>
        <p:spPr bwMode="auto">
          <a:xfrm>
            <a:off x="2133600" y="33528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а</a:t>
            </a:r>
            <a:endParaRPr lang="ru-RU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26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4800" y="1752600"/>
          <a:ext cx="4572000" cy="37773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9538"/>
                <a:gridCol w="472333"/>
                <a:gridCol w="439729"/>
                <a:gridCol w="457200"/>
                <a:gridCol w="457200"/>
                <a:gridCol w="457200"/>
                <a:gridCol w="457200"/>
                <a:gridCol w="457200"/>
              </a:tblGrid>
              <a:tr h="544286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14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42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2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4286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4286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кругленная прямоугольная выноска 5"/>
          <p:cNvSpPr/>
          <p:nvPr/>
        </p:nvSpPr>
        <p:spPr>
          <a:xfrm>
            <a:off x="5562600" y="2057400"/>
            <a:ext cx="3352800" cy="4191000"/>
          </a:xfrm>
          <a:prstGeom prst="wedgeRoundRectCallout">
            <a:avLst>
              <a:gd name="adj1" fmla="val -84273"/>
              <a:gd name="adj2" fmla="val 2693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Book Antiqua" pitchFamily="18" charset="0"/>
              </a:rPr>
              <a:t>Начинающий курить человек, знающий, что этого делать нельзя.</a:t>
            </a:r>
            <a:endParaRPr lang="ru-RU" sz="24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" name="Rectangle 92"/>
          <p:cNvSpPr>
            <a:spLocks noChangeArrowheads="1"/>
          </p:cNvSpPr>
          <p:nvPr/>
        </p:nvSpPr>
        <p:spPr bwMode="auto">
          <a:xfrm>
            <a:off x="7620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о</a:t>
            </a:r>
            <a:endParaRPr lang="ru-RU" sz="2000" dirty="0">
              <a:latin typeface="Arial" charset="0"/>
            </a:endParaRPr>
          </a:p>
        </p:txBody>
      </p:sp>
      <p:sp>
        <p:nvSpPr>
          <p:cNvPr id="9" name="Rectangle 92"/>
          <p:cNvSpPr>
            <a:spLocks noChangeArrowheads="1"/>
          </p:cNvSpPr>
          <p:nvPr/>
        </p:nvSpPr>
        <p:spPr bwMode="auto">
          <a:xfrm>
            <a:off x="12192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10" name="Rectangle 92"/>
          <p:cNvSpPr>
            <a:spLocks noChangeArrowheads="1"/>
          </p:cNvSpPr>
          <p:nvPr/>
        </p:nvSpPr>
        <p:spPr bwMode="auto">
          <a:xfrm>
            <a:off x="16764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у</a:t>
            </a:r>
            <a:endParaRPr lang="ru-RU" sz="2000" dirty="0">
              <a:latin typeface="Arial" charset="0"/>
            </a:endParaRPr>
          </a:p>
        </p:txBody>
      </p:sp>
      <p:sp>
        <p:nvSpPr>
          <p:cNvPr id="11" name="Rectangle 92"/>
          <p:cNvSpPr>
            <a:spLocks noChangeArrowheads="1"/>
          </p:cNvSpPr>
          <p:nvPr/>
        </p:nvSpPr>
        <p:spPr bwMode="auto">
          <a:xfrm>
            <a:off x="21336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р</a:t>
            </a:r>
            <a:endParaRPr lang="ru-RU" sz="2000" dirty="0">
              <a:latin typeface="Arial" charset="0"/>
            </a:endParaRPr>
          </a:p>
        </p:txBody>
      </p:sp>
      <p:sp>
        <p:nvSpPr>
          <p:cNvPr id="12" name="Rectangle 92"/>
          <p:cNvSpPr>
            <a:spLocks noChangeArrowheads="1"/>
          </p:cNvSpPr>
          <p:nvPr/>
        </p:nvSpPr>
        <p:spPr bwMode="auto">
          <a:xfrm>
            <a:off x="30480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13" name="Rectangle 92"/>
          <p:cNvSpPr>
            <a:spLocks noChangeArrowheads="1"/>
          </p:cNvSpPr>
          <p:nvPr/>
        </p:nvSpPr>
        <p:spPr bwMode="auto">
          <a:xfrm>
            <a:off x="25908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о</a:t>
            </a:r>
            <a:endParaRPr lang="ru-RU" sz="2000" dirty="0">
              <a:latin typeface="Arial" charset="0"/>
            </a:endParaRPr>
          </a:p>
        </p:txBody>
      </p:sp>
      <p:sp>
        <p:nvSpPr>
          <p:cNvPr id="14" name="Rectangle 92"/>
          <p:cNvSpPr>
            <a:spLocks noChangeArrowheads="1"/>
          </p:cNvSpPr>
          <p:nvPr/>
        </p:nvSpPr>
        <p:spPr bwMode="auto">
          <a:xfrm>
            <a:off x="7620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15" name="Rectangle 92"/>
          <p:cNvSpPr>
            <a:spLocks noChangeArrowheads="1"/>
          </p:cNvSpPr>
          <p:nvPr/>
        </p:nvSpPr>
        <p:spPr bwMode="auto">
          <a:xfrm>
            <a:off x="12192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у</a:t>
            </a:r>
            <a:endParaRPr lang="ru-RU" sz="2000" dirty="0">
              <a:latin typeface="Arial" charset="0"/>
            </a:endParaRPr>
          </a:p>
        </p:txBody>
      </p:sp>
      <p:sp>
        <p:nvSpPr>
          <p:cNvPr id="16" name="Rectangle 92"/>
          <p:cNvSpPr>
            <a:spLocks noChangeArrowheads="1"/>
          </p:cNvSpPr>
          <p:nvPr/>
        </p:nvSpPr>
        <p:spPr bwMode="auto">
          <a:xfrm>
            <a:off x="16764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р</a:t>
            </a:r>
            <a:endParaRPr lang="ru-RU" sz="2000" dirty="0">
              <a:latin typeface="Arial" charset="0"/>
            </a:endParaRPr>
          </a:p>
        </p:txBody>
      </p:sp>
      <p:sp>
        <p:nvSpPr>
          <p:cNvPr id="17" name="Rectangle 92"/>
          <p:cNvSpPr>
            <a:spLocks noChangeArrowheads="1"/>
          </p:cNvSpPr>
          <p:nvPr/>
        </p:nvSpPr>
        <p:spPr bwMode="auto">
          <a:xfrm>
            <a:off x="21336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и</a:t>
            </a:r>
            <a:endParaRPr lang="ru-RU" sz="2000" dirty="0">
              <a:latin typeface="Arial" charset="0"/>
            </a:endParaRPr>
          </a:p>
        </p:txBody>
      </p:sp>
      <p:sp>
        <p:nvSpPr>
          <p:cNvPr id="18" name="Rectangle 92"/>
          <p:cNvSpPr>
            <a:spLocks noChangeArrowheads="1"/>
          </p:cNvSpPr>
          <p:nvPr/>
        </p:nvSpPr>
        <p:spPr bwMode="auto">
          <a:xfrm>
            <a:off x="25908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л</a:t>
            </a:r>
            <a:endParaRPr lang="ru-RU" sz="2000" dirty="0">
              <a:latin typeface="Arial" charset="0"/>
            </a:endParaRPr>
          </a:p>
        </p:txBody>
      </p:sp>
      <p:sp>
        <p:nvSpPr>
          <p:cNvPr id="19" name="Rectangle 92"/>
          <p:cNvSpPr>
            <a:spLocks noChangeArrowheads="1"/>
          </p:cNvSpPr>
          <p:nvPr/>
        </p:nvSpPr>
        <p:spPr bwMode="auto">
          <a:xfrm>
            <a:off x="44196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20" name="Rectangle 92"/>
          <p:cNvSpPr>
            <a:spLocks noChangeArrowheads="1"/>
          </p:cNvSpPr>
          <p:nvPr/>
        </p:nvSpPr>
        <p:spPr bwMode="auto">
          <a:xfrm>
            <a:off x="39624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и</a:t>
            </a:r>
            <a:endParaRPr lang="ru-RU" sz="2000" dirty="0">
              <a:latin typeface="Arial" charset="0"/>
            </a:endParaRPr>
          </a:p>
        </p:txBody>
      </p:sp>
      <p:sp>
        <p:nvSpPr>
          <p:cNvPr id="21" name="Rectangle 92"/>
          <p:cNvSpPr>
            <a:spLocks noChangeArrowheads="1"/>
          </p:cNvSpPr>
          <p:nvPr/>
        </p:nvSpPr>
        <p:spPr bwMode="auto">
          <a:xfrm>
            <a:off x="35052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щ</a:t>
            </a:r>
            <a:endParaRPr lang="ru-RU" sz="2000" dirty="0">
              <a:latin typeface="Arial" charset="0"/>
            </a:endParaRPr>
          </a:p>
        </p:txBody>
      </p:sp>
      <p:sp>
        <p:nvSpPr>
          <p:cNvPr id="22" name="Rectangle 92"/>
          <p:cNvSpPr>
            <a:spLocks noChangeArrowheads="1"/>
          </p:cNvSpPr>
          <p:nvPr/>
        </p:nvSpPr>
        <p:spPr bwMode="auto">
          <a:xfrm>
            <a:off x="30480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ь</a:t>
            </a:r>
            <a:endParaRPr lang="ru-RU" sz="2000" dirty="0">
              <a:latin typeface="Arial" charset="0"/>
            </a:endParaRPr>
          </a:p>
        </p:txBody>
      </p:sp>
      <p:sp>
        <p:nvSpPr>
          <p:cNvPr id="23" name="Rectangle 92"/>
          <p:cNvSpPr>
            <a:spLocks noChangeArrowheads="1"/>
          </p:cNvSpPr>
          <p:nvPr/>
        </p:nvSpPr>
        <p:spPr bwMode="auto">
          <a:xfrm>
            <a:off x="1219200" y="28194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р</a:t>
            </a:r>
            <a:endParaRPr lang="ru-RU" sz="2000" dirty="0">
              <a:latin typeface="Arial" charset="0"/>
            </a:endParaRPr>
          </a:p>
        </p:txBody>
      </p:sp>
      <p:sp>
        <p:nvSpPr>
          <p:cNvPr id="24" name="Rectangle 92"/>
          <p:cNvSpPr>
            <a:spLocks noChangeArrowheads="1"/>
          </p:cNvSpPr>
          <p:nvPr/>
        </p:nvSpPr>
        <p:spPr bwMode="auto">
          <a:xfrm>
            <a:off x="1676400" y="28194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а</a:t>
            </a:r>
            <a:endParaRPr lang="ru-RU" sz="2000" dirty="0">
              <a:latin typeface="Arial" charset="0"/>
            </a:endParaRPr>
          </a:p>
        </p:txBody>
      </p:sp>
      <p:sp>
        <p:nvSpPr>
          <p:cNvPr id="25" name="Rectangle 92"/>
          <p:cNvSpPr>
            <a:spLocks noChangeArrowheads="1"/>
          </p:cNvSpPr>
          <p:nvPr/>
        </p:nvSpPr>
        <p:spPr bwMode="auto">
          <a:xfrm>
            <a:off x="2133600" y="28194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26" name="Rectangle 92"/>
          <p:cNvSpPr>
            <a:spLocks noChangeArrowheads="1"/>
          </p:cNvSpPr>
          <p:nvPr/>
        </p:nvSpPr>
        <p:spPr bwMode="auto">
          <a:xfrm>
            <a:off x="1219200" y="33528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е</a:t>
            </a:r>
            <a:endParaRPr lang="ru-RU" sz="2000" dirty="0">
              <a:latin typeface="Arial" charset="0"/>
            </a:endParaRPr>
          </a:p>
        </p:txBody>
      </p:sp>
      <p:sp>
        <p:nvSpPr>
          <p:cNvPr id="27" name="Rectangle 92"/>
          <p:cNvSpPr>
            <a:spLocks noChangeArrowheads="1"/>
          </p:cNvSpPr>
          <p:nvPr/>
        </p:nvSpPr>
        <p:spPr bwMode="auto">
          <a:xfrm>
            <a:off x="1676400" y="33528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д</a:t>
            </a:r>
            <a:endParaRPr lang="ru-RU" sz="2000" dirty="0">
              <a:latin typeface="Arial" charset="0"/>
            </a:endParaRPr>
          </a:p>
        </p:txBody>
      </p:sp>
      <p:sp>
        <p:nvSpPr>
          <p:cNvPr id="28" name="Rectangle 92"/>
          <p:cNvSpPr>
            <a:spLocks noChangeArrowheads="1"/>
          </p:cNvSpPr>
          <p:nvPr/>
        </p:nvSpPr>
        <p:spPr bwMode="auto">
          <a:xfrm>
            <a:off x="2133600" y="33528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а</a:t>
            </a:r>
            <a:endParaRPr lang="ru-RU" sz="2000" dirty="0">
              <a:latin typeface="Arial" charset="0"/>
            </a:endParaRPr>
          </a:p>
        </p:txBody>
      </p:sp>
      <p:sp>
        <p:nvSpPr>
          <p:cNvPr id="29" name="Rectangle 92"/>
          <p:cNvSpPr>
            <a:spLocks noChangeArrowheads="1"/>
          </p:cNvSpPr>
          <p:nvPr/>
        </p:nvSpPr>
        <p:spPr bwMode="auto">
          <a:xfrm>
            <a:off x="1219200" y="38862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н</a:t>
            </a:r>
            <a:endParaRPr lang="ru-RU" sz="2000" dirty="0">
              <a:latin typeface="Arial" charset="0"/>
            </a:endParaRPr>
          </a:p>
        </p:txBody>
      </p:sp>
      <p:sp>
        <p:nvSpPr>
          <p:cNvPr id="30" name="Rectangle 92"/>
          <p:cNvSpPr>
            <a:spLocks noChangeArrowheads="1"/>
          </p:cNvSpPr>
          <p:nvPr/>
        </p:nvSpPr>
        <p:spPr bwMode="auto">
          <a:xfrm>
            <a:off x="1676400" y="38862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о</a:t>
            </a:r>
            <a:endParaRPr lang="ru-RU" sz="2000" dirty="0">
              <a:latin typeface="Arial" charset="0"/>
            </a:endParaRPr>
          </a:p>
        </p:txBody>
      </p:sp>
      <p:sp>
        <p:nvSpPr>
          <p:cNvPr id="31" name="Rectangle 92"/>
          <p:cNvSpPr>
            <a:spLocks noChangeArrowheads="1"/>
          </p:cNvSpPr>
          <p:nvPr/>
        </p:nvSpPr>
        <p:spPr bwMode="auto">
          <a:xfrm>
            <a:off x="2133600" y="38862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в</a:t>
            </a:r>
            <a:endParaRPr lang="ru-RU" sz="2000" dirty="0">
              <a:latin typeface="Arial" charset="0"/>
            </a:endParaRPr>
          </a:p>
        </p:txBody>
      </p:sp>
      <p:sp>
        <p:nvSpPr>
          <p:cNvPr id="32" name="Rectangle 92"/>
          <p:cNvSpPr>
            <a:spLocks noChangeArrowheads="1"/>
          </p:cNvSpPr>
          <p:nvPr/>
        </p:nvSpPr>
        <p:spPr bwMode="auto">
          <a:xfrm>
            <a:off x="2590800" y="38862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и</a:t>
            </a:r>
            <a:endParaRPr lang="ru-RU" sz="2000" dirty="0">
              <a:latin typeface="Arial" charset="0"/>
            </a:endParaRPr>
          </a:p>
        </p:txBody>
      </p:sp>
      <p:sp>
        <p:nvSpPr>
          <p:cNvPr id="33" name="Rectangle 92"/>
          <p:cNvSpPr>
            <a:spLocks noChangeArrowheads="1"/>
          </p:cNvSpPr>
          <p:nvPr/>
        </p:nvSpPr>
        <p:spPr bwMode="auto">
          <a:xfrm>
            <a:off x="3048000" y="38862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ч</a:t>
            </a:r>
            <a:endParaRPr lang="ru-RU" sz="2000" dirty="0">
              <a:latin typeface="Arial" charset="0"/>
            </a:endParaRPr>
          </a:p>
        </p:txBody>
      </p:sp>
      <p:sp>
        <p:nvSpPr>
          <p:cNvPr id="34" name="Rectangle 92"/>
          <p:cNvSpPr>
            <a:spLocks noChangeArrowheads="1"/>
          </p:cNvSpPr>
          <p:nvPr/>
        </p:nvSpPr>
        <p:spPr bwMode="auto">
          <a:xfrm>
            <a:off x="3505200" y="38862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о</a:t>
            </a:r>
            <a:endParaRPr lang="ru-RU" sz="2000" dirty="0">
              <a:latin typeface="Arial" charset="0"/>
            </a:endParaRPr>
          </a:p>
        </p:txBody>
      </p:sp>
      <p:sp>
        <p:nvSpPr>
          <p:cNvPr id="35" name="Rectangle 92"/>
          <p:cNvSpPr>
            <a:spLocks noChangeArrowheads="1"/>
          </p:cNvSpPr>
          <p:nvPr/>
        </p:nvSpPr>
        <p:spPr bwMode="auto">
          <a:xfrm>
            <a:off x="3962400" y="38862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4800" y="1752600"/>
          <a:ext cx="4572000" cy="37446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9538"/>
                <a:gridCol w="472333"/>
                <a:gridCol w="439729"/>
                <a:gridCol w="457200"/>
                <a:gridCol w="457200"/>
                <a:gridCol w="457200"/>
                <a:gridCol w="457200"/>
                <a:gridCol w="457200"/>
              </a:tblGrid>
              <a:tr h="544286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14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42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2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1628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4286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кругленная прямоугольная выноска 5"/>
          <p:cNvSpPr/>
          <p:nvPr/>
        </p:nvSpPr>
        <p:spPr>
          <a:xfrm>
            <a:off x="5562600" y="2057400"/>
            <a:ext cx="3352800" cy="4191000"/>
          </a:xfrm>
          <a:prstGeom prst="wedgeRoundRectCallout">
            <a:avLst>
              <a:gd name="adj1" fmla="val -83299"/>
              <a:gd name="adj2" fmla="val 13862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Book Antiqua" pitchFamily="18" charset="0"/>
              </a:rPr>
              <a:t>Они очень вредны для организма человека, хотя многие их не выпускают изо рта.</a:t>
            </a:r>
            <a:endParaRPr lang="ru-RU" sz="24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" name="Rectangle 92"/>
          <p:cNvSpPr>
            <a:spLocks noChangeArrowheads="1"/>
          </p:cNvSpPr>
          <p:nvPr/>
        </p:nvSpPr>
        <p:spPr bwMode="auto">
          <a:xfrm>
            <a:off x="7620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о</a:t>
            </a:r>
            <a:endParaRPr lang="ru-RU" sz="2000" dirty="0">
              <a:latin typeface="Arial" charset="0"/>
            </a:endParaRPr>
          </a:p>
        </p:txBody>
      </p:sp>
      <p:sp>
        <p:nvSpPr>
          <p:cNvPr id="9" name="Rectangle 92"/>
          <p:cNvSpPr>
            <a:spLocks noChangeArrowheads="1"/>
          </p:cNvSpPr>
          <p:nvPr/>
        </p:nvSpPr>
        <p:spPr bwMode="auto">
          <a:xfrm>
            <a:off x="12192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10" name="Rectangle 92"/>
          <p:cNvSpPr>
            <a:spLocks noChangeArrowheads="1"/>
          </p:cNvSpPr>
          <p:nvPr/>
        </p:nvSpPr>
        <p:spPr bwMode="auto">
          <a:xfrm>
            <a:off x="16764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у</a:t>
            </a:r>
            <a:endParaRPr lang="ru-RU" sz="2000" dirty="0">
              <a:latin typeface="Arial" charset="0"/>
            </a:endParaRPr>
          </a:p>
        </p:txBody>
      </p:sp>
      <p:sp>
        <p:nvSpPr>
          <p:cNvPr id="11" name="Rectangle 92"/>
          <p:cNvSpPr>
            <a:spLocks noChangeArrowheads="1"/>
          </p:cNvSpPr>
          <p:nvPr/>
        </p:nvSpPr>
        <p:spPr bwMode="auto">
          <a:xfrm>
            <a:off x="21336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р</a:t>
            </a:r>
            <a:endParaRPr lang="ru-RU" sz="2000" dirty="0">
              <a:latin typeface="Arial" charset="0"/>
            </a:endParaRPr>
          </a:p>
        </p:txBody>
      </p:sp>
      <p:sp>
        <p:nvSpPr>
          <p:cNvPr id="12" name="Rectangle 92"/>
          <p:cNvSpPr>
            <a:spLocks noChangeArrowheads="1"/>
          </p:cNvSpPr>
          <p:nvPr/>
        </p:nvSpPr>
        <p:spPr bwMode="auto">
          <a:xfrm>
            <a:off x="30480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13" name="Rectangle 92"/>
          <p:cNvSpPr>
            <a:spLocks noChangeArrowheads="1"/>
          </p:cNvSpPr>
          <p:nvPr/>
        </p:nvSpPr>
        <p:spPr bwMode="auto">
          <a:xfrm>
            <a:off x="25908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о</a:t>
            </a:r>
            <a:endParaRPr lang="ru-RU" sz="2000" dirty="0">
              <a:latin typeface="Arial" charset="0"/>
            </a:endParaRPr>
          </a:p>
        </p:txBody>
      </p:sp>
      <p:sp>
        <p:nvSpPr>
          <p:cNvPr id="14" name="Rectangle 92"/>
          <p:cNvSpPr>
            <a:spLocks noChangeArrowheads="1"/>
          </p:cNvSpPr>
          <p:nvPr/>
        </p:nvSpPr>
        <p:spPr bwMode="auto">
          <a:xfrm>
            <a:off x="7620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15" name="Rectangle 92"/>
          <p:cNvSpPr>
            <a:spLocks noChangeArrowheads="1"/>
          </p:cNvSpPr>
          <p:nvPr/>
        </p:nvSpPr>
        <p:spPr bwMode="auto">
          <a:xfrm>
            <a:off x="12192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у</a:t>
            </a:r>
            <a:endParaRPr lang="ru-RU" sz="2000" dirty="0">
              <a:latin typeface="Arial" charset="0"/>
            </a:endParaRPr>
          </a:p>
        </p:txBody>
      </p:sp>
      <p:sp>
        <p:nvSpPr>
          <p:cNvPr id="16" name="Rectangle 92"/>
          <p:cNvSpPr>
            <a:spLocks noChangeArrowheads="1"/>
          </p:cNvSpPr>
          <p:nvPr/>
        </p:nvSpPr>
        <p:spPr bwMode="auto">
          <a:xfrm>
            <a:off x="16764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р</a:t>
            </a:r>
            <a:endParaRPr lang="ru-RU" sz="2000" dirty="0">
              <a:latin typeface="Arial" charset="0"/>
            </a:endParaRPr>
          </a:p>
        </p:txBody>
      </p:sp>
      <p:sp>
        <p:nvSpPr>
          <p:cNvPr id="17" name="Rectangle 92"/>
          <p:cNvSpPr>
            <a:spLocks noChangeArrowheads="1"/>
          </p:cNvSpPr>
          <p:nvPr/>
        </p:nvSpPr>
        <p:spPr bwMode="auto">
          <a:xfrm>
            <a:off x="21336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и</a:t>
            </a:r>
            <a:endParaRPr lang="ru-RU" sz="2000" dirty="0">
              <a:latin typeface="Arial" charset="0"/>
            </a:endParaRPr>
          </a:p>
        </p:txBody>
      </p:sp>
      <p:sp>
        <p:nvSpPr>
          <p:cNvPr id="18" name="Rectangle 92"/>
          <p:cNvSpPr>
            <a:spLocks noChangeArrowheads="1"/>
          </p:cNvSpPr>
          <p:nvPr/>
        </p:nvSpPr>
        <p:spPr bwMode="auto">
          <a:xfrm>
            <a:off x="25908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л</a:t>
            </a:r>
            <a:endParaRPr lang="ru-RU" sz="2000" dirty="0">
              <a:latin typeface="Arial" charset="0"/>
            </a:endParaRPr>
          </a:p>
        </p:txBody>
      </p:sp>
      <p:sp>
        <p:nvSpPr>
          <p:cNvPr id="19" name="Rectangle 92"/>
          <p:cNvSpPr>
            <a:spLocks noChangeArrowheads="1"/>
          </p:cNvSpPr>
          <p:nvPr/>
        </p:nvSpPr>
        <p:spPr bwMode="auto">
          <a:xfrm>
            <a:off x="44196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20" name="Rectangle 92"/>
          <p:cNvSpPr>
            <a:spLocks noChangeArrowheads="1"/>
          </p:cNvSpPr>
          <p:nvPr/>
        </p:nvSpPr>
        <p:spPr bwMode="auto">
          <a:xfrm>
            <a:off x="39624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и</a:t>
            </a:r>
            <a:endParaRPr lang="ru-RU" sz="2000" dirty="0">
              <a:latin typeface="Arial" charset="0"/>
            </a:endParaRPr>
          </a:p>
        </p:txBody>
      </p:sp>
      <p:sp>
        <p:nvSpPr>
          <p:cNvPr id="21" name="Rectangle 92"/>
          <p:cNvSpPr>
            <a:spLocks noChangeArrowheads="1"/>
          </p:cNvSpPr>
          <p:nvPr/>
        </p:nvSpPr>
        <p:spPr bwMode="auto">
          <a:xfrm>
            <a:off x="35052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щ</a:t>
            </a:r>
            <a:endParaRPr lang="ru-RU" sz="2000" dirty="0">
              <a:latin typeface="Arial" charset="0"/>
            </a:endParaRPr>
          </a:p>
        </p:txBody>
      </p:sp>
      <p:sp>
        <p:nvSpPr>
          <p:cNvPr id="22" name="Rectangle 92"/>
          <p:cNvSpPr>
            <a:spLocks noChangeArrowheads="1"/>
          </p:cNvSpPr>
          <p:nvPr/>
        </p:nvSpPr>
        <p:spPr bwMode="auto">
          <a:xfrm>
            <a:off x="30480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ь</a:t>
            </a:r>
            <a:endParaRPr lang="ru-RU" sz="2000" dirty="0">
              <a:latin typeface="Arial" charset="0"/>
            </a:endParaRPr>
          </a:p>
        </p:txBody>
      </p:sp>
      <p:sp>
        <p:nvSpPr>
          <p:cNvPr id="23" name="Rectangle 92"/>
          <p:cNvSpPr>
            <a:spLocks noChangeArrowheads="1"/>
          </p:cNvSpPr>
          <p:nvPr/>
        </p:nvSpPr>
        <p:spPr bwMode="auto">
          <a:xfrm>
            <a:off x="1219200" y="28194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р</a:t>
            </a:r>
            <a:endParaRPr lang="ru-RU" sz="2000" dirty="0">
              <a:latin typeface="Arial" charset="0"/>
            </a:endParaRPr>
          </a:p>
        </p:txBody>
      </p:sp>
      <p:sp>
        <p:nvSpPr>
          <p:cNvPr id="24" name="Rectangle 92"/>
          <p:cNvSpPr>
            <a:spLocks noChangeArrowheads="1"/>
          </p:cNvSpPr>
          <p:nvPr/>
        </p:nvSpPr>
        <p:spPr bwMode="auto">
          <a:xfrm>
            <a:off x="1676400" y="28194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а</a:t>
            </a:r>
            <a:endParaRPr lang="ru-RU" sz="2000" dirty="0">
              <a:latin typeface="Arial" charset="0"/>
            </a:endParaRPr>
          </a:p>
        </p:txBody>
      </p:sp>
      <p:sp>
        <p:nvSpPr>
          <p:cNvPr id="25" name="Rectangle 92"/>
          <p:cNvSpPr>
            <a:spLocks noChangeArrowheads="1"/>
          </p:cNvSpPr>
          <p:nvPr/>
        </p:nvSpPr>
        <p:spPr bwMode="auto">
          <a:xfrm>
            <a:off x="2133600" y="28194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26" name="Rectangle 92"/>
          <p:cNvSpPr>
            <a:spLocks noChangeArrowheads="1"/>
          </p:cNvSpPr>
          <p:nvPr/>
        </p:nvSpPr>
        <p:spPr bwMode="auto">
          <a:xfrm>
            <a:off x="1219200" y="33528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е</a:t>
            </a:r>
            <a:endParaRPr lang="ru-RU" sz="2000" dirty="0">
              <a:latin typeface="Arial" charset="0"/>
            </a:endParaRPr>
          </a:p>
        </p:txBody>
      </p:sp>
      <p:sp>
        <p:nvSpPr>
          <p:cNvPr id="27" name="Rectangle 92"/>
          <p:cNvSpPr>
            <a:spLocks noChangeArrowheads="1"/>
          </p:cNvSpPr>
          <p:nvPr/>
        </p:nvSpPr>
        <p:spPr bwMode="auto">
          <a:xfrm>
            <a:off x="1676400" y="33528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д</a:t>
            </a:r>
            <a:endParaRPr lang="ru-RU" sz="2000" dirty="0">
              <a:latin typeface="Arial" charset="0"/>
            </a:endParaRPr>
          </a:p>
        </p:txBody>
      </p:sp>
      <p:sp>
        <p:nvSpPr>
          <p:cNvPr id="28" name="Rectangle 92"/>
          <p:cNvSpPr>
            <a:spLocks noChangeArrowheads="1"/>
          </p:cNvSpPr>
          <p:nvPr/>
        </p:nvSpPr>
        <p:spPr bwMode="auto">
          <a:xfrm>
            <a:off x="2133600" y="33528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а</a:t>
            </a:r>
            <a:endParaRPr lang="ru-RU" sz="2000" dirty="0">
              <a:latin typeface="Arial" charset="0"/>
            </a:endParaRPr>
          </a:p>
        </p:txBody>
      </p:sp>
      <p:sp>
        <p:nvSpPr>
          <p:cNvPr id="29" name="Rectangle 92"/>
          <p:cNvSpPr>
            <a:spLocks noChangeArrowheads="1"/>
          </p:cNvSpPr>
          <p:nvPr/>
        </p:nvSpPr>
        <p:spPr bwMode="auto">
          <a:xfrm>
            <a:off x="1219200" y="38862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н</a:t>
            </a:r>
            <a:endParaRPr lang="ru-RU" sz="2000" dirty="0">
              <a:latin typeface="Arial" charset="0"/>
            </a:endParaRPr>
          </a:p>
        </p:txBody>
      </p:sp>
      <p:sp>
        <p:nvSpPr>
          <p:cNvPr id="30" name="Rectangle 92"/>
          <p:cNvSpPr>
            <a:spLocks noChangeArrowheads="1"/>
          </p:cNvSpPr>
          <p:nvPr/>
        </p:nvSpPr>
        <p:spPr bwMode="auto">
          <a:xfrm>
            <a:off x="1676400" y="38862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о</a:t>
            </a:r>
            <a:endParaRPr lang="ru-RU" sz="2000" dirty="0">
              <a:latin typeface="Arial" charset="0"/>
            </a:endParaRPr>
          </a:p>
        </p:txBody>
      </p:sp>
      <p:sp>
        <p:nvSpPr>
          <p:cNvPr id="31" name="Rectangle 92"/>
          <p:cNvSpPr>
            <a:spLocks noChangeArrowheads="1"/>
          </p:cNvSpPr>
          <p:nvPr/>
        </p:nvSpPr>
        <p:spPr bwMode="auto">
          <a:xfrm>
            <a:off x="2133600" y="38862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в</a:t>
            </a:r>
            <a:endParaRPr lang="ru-RU" sz="2000" dirty="0">
              <a:latin typeface="Arial" charset="0"/>
            </a:endParaRPr>
          </a:p>
        </p:txBody>
      </p:sp>
      <p:sp>
        <p:nvSpPr>
          <p:cNvPr id="32" name="Rectangle 92"/>
          <p:cNvSpPr>
            <a:spLocks noChangeArrowheads="1"/>
          </p:cNvSpPr>
          <p:nvPr/>
        </p:nvSpPr>
        <p:spPr bwMode="auto">
          <a:xfrm>
            <a:off x="2590800" y="38862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и</a:t>
            </a:r>
            <a:endParaRPr lang="ru-RU" sz="2000" dirty="0">
              <a:latin typeface="Arial" charset="0"/>
            </a:endParaRPr>
          </a:p>
        </p:txBody>
      </p:sp>
      <p:sp>
        <p:nvSpPr>
          <p:cNvPr id="33" name="Rectangle 92"/>
          <p:cNvSpPr>
            <a:spLocks noChangeArrowheads="1"/>
          </p:cNvSpPr>
          <p:nvPr/>
        </p:nvSpPr>
        <p:spPr bwMode="auto">
          <a:xfrm>
            <a:off x="3048000" y="38862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ч</a:t>
            </a:r>
            <a:endParaRPr lang="ru-RU" sz="2000" dirty="0">
              <a:latin typeface="Arial" charset="0"/>
            </a:endParaRPr>
          </a:p>
        </p:txBody>
      </p:sp>
      <p:sp>
        <p:nvSpPr>
          <p:cNvPr id="34" name="Rectangle 92"/>
          <p:cNvSpPr>
            <a:spLocks noChangeArrowheads="1"/>
          </p:cNvSpPr>
          <p:nvPr/>
        </p:nvSpPr>
        <p:spPr bwMode="auto">
          <a:xfrm>
            <a:off x="3505200" y="38862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о</a:t>
            </a:r>
            <a:endParaRPr lang="ru-RU" sz="2000" dirty="0">
              <a:latin typeface="Arial" charset="0"/>
            </a:endParaRPr>
          </a:p>
        </p:txBody>
      </p:sp>
      <p:sp>
        <p:nvSpPr>
          <p:cNvPr id="35" name="Rectangle 92"/>
          <p:cNvSpPr>
            <a:spLocks noChangeArrowheads="1"/>
          </p:cNvSpPr>
          <p:nvPr/>
        </p:nvSpPr>
        <p:spPr bwMode="auto">
          <a:xfrm>
            <a:off x="3962400" y="38862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36" name="Rectangle 92"/>
          <p:cNvSpPr>
            <a:spLocks noChangeArrowheads="1"/>
          </p:cNvSpPr>
          <p:nvPr/>
        </p:nvSpPr>
        <p:spPr bwMode="auto">
          <a:xfrm>
            <a:off x="762000" y="4419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с</a:t>
            </a:r>
            <a:endParaRPr lang="ru-RU" sz="2000" dirty="0">
              <a:latin typeface="Arial" charset="0"/>
            </a:endParaRPr>
          </a:p>
        </p:txBody>
      </p:sp>
      <p:sp>
        <p:nvSpPr>
          <p:cNvPr id="37" name="Rectangle 92"/>
          <p:cNvSpPr>
            <a:spLocks noChangeArrowheads="1"/>
          </p:cNvSpPr>
          <p:nvPr/>
        </p:nvSpPr>
        <p:spPr bwMode="auto">
          <a:xfrm>
            <a:off x="1219200" y="4419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и</a:t>
            </a:r>
            <a:endParaRPr lang="ru-RU" sz="2000" dirty="0">
              <a:latin typeface="Arial" charset="0"/>
            </a:endParaRPr>
          </a:p>
        </p:txBody>
      </p:sp>
      <p:sp>
        <p:nvSpPr>
          <p:cNvPr id="38" name="Rectangle 92"/>
          <p:cNvSpPr>
            <a:spLocks noChangeArrowheads="1"/>
          </p:cNvSpPr>
          <p:nvPr/>
        </p:nvSpPr>
        <p:spPr bwMode="auto">
          <a:xfrm>
            <a:off x="1676400" y="4419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г</a:t>
            </a:r>
            <a:endParaRPr lang="ru-RU" sz="2000" dirty="0">
              <a:latin typeface="Arial" charset="0"/>
            </a:endParaRPr>
          </a:p>
        </p:txBody>
      </p:sp>
      <p:sp>
        <p:nvSpPr>
          <p:cNvPr id="39" name="Rectangle 92"/>
          <p:cNvSpPr>
            <a:spLocks noChangeArrowheads="1"/>
          </p:cNvSpPr>
          <p:nvPr/>
        </p:nvSpPr>
        <p:spPr bwMode="auto">
          <a:xfrm>
            <a:off x="2133600" y="4419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а</a:t>
            </a:r>
            <a:endParaRPr lang="ru-RU" sz="2000" dirty="0">
              <a:latin typeface="Arial" charset="0"/>
            </a:endParaRPr>
          </a:p>
        </p:txBody>
      </p:sp>
      <p:sp>
        <p:nvSpPr>
          <p:cNvPr id="40" name="Rectangle 92"/>
          <p:cNvSpPr>
            <a:spLocks noChangeArrowheads="1"/>
          </p:cNvSpPr>
          <p:nvPr/>
        </p:nvSpPr>
        <p:spPr bwMode="auto">
          <a:xfrm>
            <a:off x="2590800" y="4419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р</a:t>
            </a:r>
            <a:endParaRPr lang="ru-RU" sz="2000" dirty="0">
              <a:latin typeface="Arial" charset="0"/>
            </a:endParaRPr>
          </a:p>
        </p:txBody>
      </p:sp>
      <p:sp>
        <p:nvSpPr>
          <p:cNvPr id="41" name="Rectangle 92"/>
          <p:cNvSpPr>
            <a:spLocks noChangeArrowheads="1"/>
          </p:cNvSpPr>
          <p:nvPr/>
        </p:nvSpPr>
        <p:spPr bwMode="auto">
          <a:xfrm>
            <a:off x="3048000" y="4419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е</a:t>
            </a:r>
            <a:endParaRPr lang="ru-RU" sz="2000" dirty="0">
              <a:latin typeface="Arial" charset="0"/>
            </a:endParaRPr>
          </a:p>
        </p:txBody>
      </p:sp>
      <p:sp>
        <p:nvSpPr>
          <p:cNvPr id="42" name="Rectangle 92"/>
          <p:cNvSpPr>
            <a:spLocks noChangeArrowheads="1"/>
          </p:cNvSpPr>
          <p:nvPr/>
        </p:nvSpPr>
        <p:spPr bwMode="auto">
          <a:xfrm>
            <a:off x="3505200" y="4419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т</a:t>
            </a:r>
            <a:endParaRPr lang="ru-RU" sz="2000" dirty="0">
              <a:latin typeface="Arial" charset="0"/>
            </a:endParaRPr>
          </a:p>
        </p:txBody>
      </p:sp>
      <p:sp>
        <p:nvSpPr>
          <p:cNvPr id="43" name="Rectangle 92"/>
          <p:cNvSpPr>
            <a:spLocks noChangeArrowheads="1"/>
          </p:cNvSpPr>
          <p:nvPr/>
        </p:nvSpPr>
        <p:spPr bwMode="auto">
          <a:xfrm>
            <a:off x="3962400" y="4419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ы</a:t>
            </a:r>
            <a:endParaRPr lang="ru-RU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4800" y="1752600"/>
          <a:ext cx="4572000" cy="37446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9538"/>
                <a:gridCol w="472333"/>
                <a:gridCol w="439729"/>
                <a:gridCol w="457200"/>
                <a:gridCol w="457200"/>
                <a:gridCol w="457200"/>
                <a:gridCol w="457200"/>
                <a:gridCol w="457200"/>
              </a:tblGrid>
              <a:tr h="544286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14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42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2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1628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4286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кругленная прямоугольная выноска 5"/>
          <p:cNvSpPr/>
          <p:nvPr/>
        </p:nvSpPr>
        <p:spPr>
          <a:xfrm>
            <a:off x="5562600" y="2057400"/>
            <a:ext cx="3352800" cy="4191000"/>
          </a:xfrm>
          <a:prstGeom prst="wedgeRoundRectCallout">
            <a:avLst>
              <a:gd name="adj1" fmla="val -110572"/>
              <a:gd name="adj2" fmla="val 30745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Book Antiqua" pitchFamily="18" charset="0"/>
              </a:rPr>
              <a:t>Им частенько наказывают родители своих детей за попытки начать курить.</a:t>
            </a:r>
            <a:endParaRPr lang="ru-RU" sz="24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" name="Rectangle 92"/>
          <p:cNvSpPr>
            <a:spLocks noChangeArrowheads="1"/>
          </p:cNvSpPr>
          <p:nvPr/>
        </p:nvSpPr>
        <p:spPr bwMode="auto">
          <a:xfrm>
            <a:off x="7620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о</a:t>
            </a:r>
            <a:endParaRPr lang="ru-RU" sz="2000" dirty="0">
              <a:latin typeface="Arial" charset="0"/>
            </a:endParaRPr>
          </a:p>
        </p:txBody>
      </p:sp>
      <p:sp>
        <p:nvSpPr>
          <p:cNvPr id="9" name="Rectangle 92"/>
          <p:cNvSpPr>
            <a:spLocks noChangeArrowheads="1"/>
          </p:cNvSpPr>
          <p:nvPr/>
        </p:nvSpPr>
        <p:spPr bwMode="auto">
          <a:xfrm>
            <a:off x="12192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10" name="Rectangle 92"/>
          <p:cNvSpPr>
            <a:spLocks noChangeArrowheads="1"/>
          </p:cNvSpPr>
          <p:nvPr/>
        </p:nvSpPr>
        <p:spPr bwMode="auto">
          <a:xfrm>
            <a:off x="16764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у</a:t>
            </a:r>
            <a:endParaRPr lang="ru-RU" sz="2000" dirty="0">
              <a:latin typeface="Arial" charset="0"/>
            </a:endParaRPr>
          </a:p>
        </p:txBody>
      </p:sp>
      <p:sp>
        <p:nvSpPr>
          <p:cNvPr id="11" name="Rectangle 92"/>
          <p:cNvSpPr>
            <a:spLocks noChangeArrowheads="1"/>
          </p:cNvSpPr>
          <p:nvPr/>
        </p:nvSpPr>
        <p:spPr bwMode="auto">
          <a:xfrm>
            <a:off x="21336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р</a:t>
            </a:r>
            <a:endParaRPr lang="ru-RU" sz="2000" dirty="0">
              <a:latin typeface="Arial" charset="0"/>
            </a:endParaRPr>
          </a:p>
        </p:txBody>
      </p:sp>
      <p:sp>
        <p:nvSpPr>
          <p:cNvPr id="12" name="Rectangle 92"/>
          <p:cNvSpPr>
            <a:spLocks noChangeArrowheads="1"/>
          </p:cNvSpPr>
          <p:nvPr/>
        </p:nvSpPr>
        <p:spPr bwMode="auto">
          <a:xfrm>
            <a:off x="30480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13" name="Rectangle 92"/>
          <p:cNvSpPr>
            <a:spLocks noChangeArrowheads="1"/>
          </p:cNvSpPr>
          <p:nvPr/>
        </p:nvSpPr>
        <p:spPr bwMode="auto">
          <a:xfrm>
            <a:off x="25908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о</a:t>
            </a:r>
            <a:endParaRPr lang="ru-RU" sz="2000" dirty="0">
              <a:latin typeface="Arial" charset="0"/>
            </a:endParaRPr>
          </a:p>
        </p:txBody>
      </p:sp>
      <p:sp>
        <p:nvSpPr>
          <p:cNvPr id="14" name="Rectangle 92"/>
          <p:cNvSpPr>
            <a:spLocks noChangeArrowheads="1"/>
          </p:cNvSpPr>
          <p:nvPr/>
        </p:nvSpPr>
        <p:spPr bwMode="auto">
          <a:xfrm>
            <a:off x="7620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15" name="Rectangle 92"/>
          <p:cNvSpPr>
            <a:spLocks noChangeArrowheads="1"/>
          </p:cNvSpPr>
          <p:nvPr/>
        </p:nvSpPr>
        <p:spPr bwMode="auto">
          <a:xfrm>
            <a:off x="12192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у</a:t>
            </a:r>
            <a:endParaRPr lang="ru-RU" sz="2000" dirty="0">
              <a:latin typeface="Arial" charset="0"/>
            </a:endParaRPr>
          </a:p>
        </p:txBody>
      </p:sp>
      <p:sp>
        <p:nvSpPr>
          <p:cNvPr id="16" name="Rectangle 92"/>
          <p:cNvSpPr>
            <a:spLocks noChangeArrowheads="1"/>
          </p:cNvSpPr>
          <p:nvPr/>
        </p:nvSpPr>
        <p:spPr bwMode="auto">
          <a:xfrm>
            <a:off x="16764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р</a:t>
            </a:r>
            <a:endParaRPr lang="ru-RU" sz="2000" dirty="0">
              <a:latin typeface="Arial" charset="0"/>
            </a:endParaRPr>
          </a:p>
        </p:txBody>
      </p:sp>
      <p:sp>
        <p:nvSpPr>
          <p:cNvPr id="17" name="Rectangle 92"/>
          <p:cNvSpPr>
            <a:spLocks noChangeArrowheads="1"/>
          </p:cNvSpPr>
          <p:nvPr/>
        </p:nvSpPr>
        <p:spPr bwMode="auto">
          <a:xfrm>
            <a:off x="21336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и</a:t>
            </a:r>
            <a:endParaRPr lang="ru-RU" sz="2000" dirty="0">
              <a:latin typeface="Arial" charset="0"/>
            </a:endParaRPr>
          </a:p>
        </p:txBody>
      </p:sp>
      <p:sp>
        <p:nvSpPr>
          <p:cNvPr id="18" name="Rectangle 92"/>
          <p:cNvSpPr>
            <a:spLocks noChangeArrowheads="1"/>
          </p:cNvSpPr>
          <p:nvPr/>
        </p:nvSpPr>
        <p:spPr bwMode="auto">
          <a:xfrm>
            <a:off x="25908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л</a:t>
            </a:r>
            <a:endParaRPr lang="ru-RU" sz="2000" dirty="0">
              <a:latin typeface="Arial" charset="0"/>
            </a:endParaRPr>
          </a:p>
        </p:txBody>
      </p:sp>
      <p:sp>
        <p:nvSpPr>
          <p:cNvPr id="19" name="Rectangle 92"/>
          <p:cNvSpPr>
            <a:spLocks noChangeArrowheads="1"/>
          </p:cNvSpPr>
          <p:nvPr/>
        </p:nvSpPr>
        <p:spPr bwMode="auto">
          <a:xfrm>
            <a:off x="44196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20" name="Rectangle 92"/>
          <p:cNvSpPr>
            <a:spLocks noChangeArrowheads="1"/>
          </p:cNvSpPr>
          <p:nvPr/>
        </p:nvSpPr>
        <p:spPr bwMode="auto">
          <a:xfrm>
            <a:off x="39624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и</a:t>
            </a:r>
            <a:endParaRPr lang="ru-RU" sz="2000" dirty="0">
              <a:latin typeface="Arial" charset="0"/>
            </a:endParaRPr>
          </a:p>
        </p:txBody>
      </p:sp>
      <p:sp>
        <p:nvSpPr>
          <p:cNvPr id="21" name="Rectangle 92"/>
          <p:cNvSpPr>
            <a:spLocks noChangeArrowheads="1"/>
          </p:cNvSpPr>
          <p:nvPr/>
        </p:nvSpPr>
        <p:spPr bwMode="auto">
          <a:xfrm>
            <a:off x="35052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щ</a:t>
            </a:r>
            <a:endParaRPr lang="ru-RU" sz="2000" dirty="0">
              <a:latin typeface="Arial" charset="0"/>
            </a:endParaRPr>
          </a:p>
        </p:txBody>
      </p:sp>
      <p:sp>
        <p:nvSpPr>
          <p:cNvPr id="22" name="Rectangle 92"/>
          <p:cNvSpPr>
            <a:spLocks noChangeArrowheads="1"/>
          </p:cNvSpPr>
          <p:nvPr/>
        </p:nvSpPr>
        <p:spPr bwMode="auto">
          <a:xfrm>
            <a:off x="30480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ь</a:t>
            </a:r>
            <a:endParaRPr lang="ru-RU" sz="2000" dirty="0">
              <a:latin typeface="Arial" charset="0"/>
            </a:endParaRPr>
          </a:p>
        </p:txBody>
      </p:sp>
      <p:sp>
        <p:nvSpPr>
          <p:cNvPr id="23" name="Rectangle 92"/>
          <p:cNvSpPr>
            <a:spLocks noChangeArrowheads="1"/>
          </p:cNvSpPr>
          <p:nvPr/>
        </p:nvSpPr>
        <p:spPr bwMode="auto">
          <a:xfrm>
            <a:off x="1219200" y="28194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р</a:t>
            </a:r>
            <a:endParaRPr lang="ru-RU" sz="2000" dirty="0">
              <a:latin typeface="Arial" charset="0"/>
            </a:endParaRPr>
          </a:p>
        </p:txBody>
      </p:sp>
      <p:sp>
        <p:nvSpPr>
          <p:cNvPr id="24" name="Rectangle 92"/>
          <p:cNvSpPr>
            <a:spLocks noChangeArrowheads="1"/>
          </p:cNvSpPr>
          <p:nvPr/>
        </p:nvSpPr>
        <p:spPr bwMode="auto">
          <a:xfrm>
            <a:off x="1676400" y="28194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а</a:t>
            </a:r>
            <a:endParaRPr lang="ru-RU" sz="2000" dirty="0">
              <a:latin typeface="Arial" charset="0"/>
            </a:endParaRPr>
          </a:p>
        </p:txBody>
      </p:sp>
      <p:sp>
        <p:nvSpPr>
          <p:cNvPr id="25" name="Rectangle 92"/>
          <p:cNvSpPr>
            <a:spLocks noChangeArrowheads="1"/>
          </p:cNvSpPr>
          <p:nvPr/>
        </p:nvSpPr>
        <p:spPr bwMode="auto">
          <a:xfrm>
            <a:off x="2133600" y="28194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26" name="Rectangle 92"/>
          <p:cNvSpPr>
            <a:spLocks noChangeArrowheads="1"/>
          </p:cNvSpPr>
          <p:nvPr/>
        </p:nvSpPr>
        <p:spPr bwMode="auto">
          <a:xfrm>
            <a:off x="1219200" y="33528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е</a:t>
            </a:r>
            <a:endParaRPr lang="ru-RU" sz="2000" dirty="0">
              <a:latin typeface="Arial" charset="0"/>
            </a:endParaRPr>
          </a:p>
        </p:txBody>
      </p:sp>
      <p:sp>
        <p:nvSpPr>
          <p:cNvPr id="27" name="Rectangle 92"/>
          <p:cNvSpPr>
            <a:spLocks noChangeArrowheads="1"/>
          </p:cNvSpPr>
          <p:nvPr/>
        </p:nvSpPr>
        <p:spPr bwMode="auto">
          <a:xfrm>
            <a:off x="1676400" y="33528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д</a:t>
            </a:r>
            <a:endParaRPr lang="ru-RU" sz="2000" dirty="0">
              <a:latin typeface="Arial" charset="0"/>
            </a:endParaRPr>
          </a:p>
        </p:txBody>
      </p:sp>
      <p:sp>
        <p:nvSpPr>
          <p:cNvPr id="28" name="Rectangle 92"/>
          <p:cNvSpPr>
            <a:spLocks noChangeArrowheads="1"/>
          </p:cNvSpPr>
          <p:nvPr/>
        </p:nvSpPr>
        <p:spPr bwMode="auto">
          <a:xfrm>
            <a:off x="2133600" y="33528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а</a:t>
            </a:r>
            <a:endParaRPr lang="ru-RU" sz="2000" dirty="0">
              <a:latin typeface="Arial" charset="0"/>
            </a:endParaRPr>
          </a:p>
        </p:txBody>
      </p:sp>
      <p:sp>
        <p:nvSpPr>
          <p:cNvPr id="29" name="Rectangle 92"/>
          <p:cNvSpPr>
            <a:spLocks noChangeArrowheads="1"/>
          </p:cNvSpPr>
          <p:nvPr/>
        </p:nvSpPr>
        <p:spPr bwMode="auto">
          <a:xfrm>
            <a:off x="1219200" y="38862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н</a:t>
            </a:r>
            <a:endParaRPr lang="ru-RU" sz="2000" dirty="0">
              <a:latin typeface="Arial" charset="0"/>
            </a:endParaRPr>
          </a:p>
        </p:txBody>
      </p:sp>
      <p:sp>
        <p:nvSpPr>
          <p:cNvPr id="30" name="Rectangle 92"/>
          <p:cNvSpPr>
            <a:spLocks noChangeArrowheads="1"/>
          </p:cNvSpPr>
          <p:nvPr/>
        </p:nvSpPr>
        <p:spPr bwMode="auto">
          <a:xfrm>
            <a:off x="1676400" y="38862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о</a:t>
            </a:r>
            <a:endParaRPr lang="ru-RU" sz="2000" dirty="0">
              <a:latin typeface="Arial" charset="0"/>
            </a:endParaRPr>
          </a:p>
        </p:txBody>
      </p:sp>
      <p:sp>
        <p:nvSpPr>
          <p:cNvPr id="31" name="Rectangle 92"/>
          <p:cNvSpPr>
            <a:spLocks noChangeArrowheads="1"/>
          </p:cNvSpPr>
          <p:nvPr/>
        </p:nvSpPr>
        <p:spPr bwMode="auto">
          <a:xfrm>
            <a:off x="2133600" y="38862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в</a:t>
            </a:r>
            <a:endParaRPr lang="ru-RU" sz="2000" dirty="0">
              <a:latin typeface="Arial" charset="0"/>
            </a:endParaRPr>
          </a:p>
        </p:txBody>
      </p:sp>
      <p:sp>
        <p:nvSpPr>
          <p:cNvPr id="32" name="Rectangle 92"/>
          <p:cNvSpPr>
            <a:spLocks noChangeArrowheads="1"/>
          </p:cNvSpPr>
          <p:nvPr/>
        </p:nvSpPr>
        <p:spPr bwMode="auto">
          <a:xfrm>
            <a:off x="2590800" y="38862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и</a:t>
            </a:r>
            <a:endParaRPr lang="ru-RU" sz="2000" dirty="0">
              <a:latin typeface="Arial" charset="0"/>
            </a:endParaRPr>
          </a:p>
        </p:txBody>
      </p:sp>
      <p:sp>
        <p:nvSpPr>
          <p:cNvPr id="33" name="Rectangle 92"/>
          <p:cNvSpPr>
            <a:spLocks noChangeArrowheads="1"/>
          </p:cNvSpPr>
          <p:nvPr/>
        </p:nvSpPr>
        <p:spPr bwMode="auto">
          <a:xfrm>
            <a:off x="3048000" y="38862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ч</a:t>
            </a:r>
            <a:endParaRPr lang="ru-RU" sz="2000" dirty="0">
              <a:latin typeface="Arial" charset="0"/>
            </a:endParaRPr>
          </a:p>
        </p:txBody>
      </p:sp>
      <p:sp>
        <p:nvSpPr>
          <p:cNvPr id="34" name="Rectangle 92"/>
          <p:cNvSpPr>
            <a:spLocks noChangeArrowheads="1"/>
          </p:cNvSpPr>
          <p:nvPr/>
        </p:nvSpPr>
        <p:spPr bwMode="auto">
          <a:xfrm>
            <a:off x="3505200" y="38862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о</a:t>
            </a:r>
            <a:endParaRPr lang="ru-RU" sz="2000" dirty="0">
              <a:latin typeface="Arial" charset="0"/>
            </a:endParaRPr>
          </a:p>
        </p:txBody>
      </p:sp>
      <p:sp>
        <p:nvSpPr>
          <p:cNvPr id="35" name="Rectangle 92"/>
          <p:cNvSpPr>
            <a:spLocks noChangeArrowheads="1"/>
          </p:cNvSpPr>
          <p:nvPr/>
        </p:nvSpPr>
        <p:spPr bwMode="auto">
          <a:xfrm>
            <a:off x="3962400" y="38862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к</a:t>
            </a:r>
            <a:endParaRPr lang="ru-RU" sz="2000" dirty="0">
              <a:latin typeface="Arial" charset="0"/>
            </a:endParaRPr>
          </a:p>
        </p:txBody>
      </p:sp>
      <p:sp>
        <p:nvSpPr>
          <p:cNvPr id="36" name="Rectangle 92"/>
          <p:cNvSpPr>
            <a:spLocks noChangeArrowheads="1"/>
          </p:cNvSpPr>
          <p:nvPr/>
        </p:nvSpPr>
        <p:spPr bwMode="auto">
          <a:xfrm>
            <a:off x="762000" y="4419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с</a:t>
            </a:r>
            <a:endParaRPr lang="ru-RU" sz="2000" dirty="0">
              <a:latin typeface="Arial" charset="0"/>
            </a:endParaRPr>
          </a:p>
        </p:txBody>
      </p:sp>
      <p:sp>
        <p:nvSpPr>
          <p:cNvPr id="37" name="Rectangle 92"/>
          <p:cNvSpPr>
            <a:spLocks noChangeArrowheads="1"/>
          </p:cNvSpPr>
          <p:nvPr/>
        </p:nvSpPr>
        <p:spPr bwMode="auto">
          <a:xfrm>
            <a:off x="1219200" y="4419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и</a:t>
            </a:r>
            <a:endParaRPr lang="ru-RU" sz="2000" dirty="0">
              <a:latin typeface="Arial" charset="0"/>
            </a:endParaRPr>
          </a:p>
        </p:txBody>
      </p:sp>
      <p:sp>
        <p:nvSpPr>
          <p:cNvPr id="38" name="Rectangle 92"/>
          <p:cNvSpPr>
            <a:spLocks noChangeArrowheads="1"/>
          </p:cNvSpPr>
          <p:nvPr/>
        </p:nvSpPr>
        <p:spPr bwMode="auto">
          <a:xfrm>
            <a:off x="1676400" y="4419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г</a:t>
            </a:r>
            <a:endParaRPr lang="ru-RU" sz="2000" dirty="0">
              <a:latin typeface="Arial" charset="0"/>
            </a:endParaRPr>
          </a:p>
        </p:txBody>
      </p:sp>
      <p:sp>
        <p:nvSpPr>
          <p:cNvPr id="39" name="Rectangle 92"/>
          <p:cNvSpPr>
            <a:spLocks noChangeArrowheads="1"/>
          </p:cNvSpPr>
          <p:nvPr/>
        </p:nvSpPr>
        <p:spPr bwMode="auto">
          <a:xfrm>
            <a:off x="2133600" y="4419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а</a:t>
            </a:r>
            <a:endParaRPr lang="ru-RU" sz="2000" dirty="0">
              <a:latin typeface="Arial" charset="0"/>
            </a:endParaRPr>
          </a:p>
        </p:txBody>
      </p:sp>
      <p:sp>
        <p:nvSpPr>
          <p:cNvPr id="40" name="Rectangle 92"/>
          <p:cNvSpPr>
            <a:spLocks noChangeArrowheads="1"/>
          </p:cNvSpPr>
          <p:nvPr/>
        </p:nvSpPr>
        <p:spPr bwMode="auto">
          <a:xfrm>
            <a:off x="2590800" y="4419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р</a:t>
            </a:r>
            <a:endParaRPr lang="ru-RU" sz="2000" dirty="0">
              <a:latin typeface="Arial" charset="0"/>
            </a:endParaRPr>
          </a:p>
        </p:txBody>
      </p:sp>
      <p:sp>
        <p:nvSpPr>
          <p:cNvPr id="41" name="Rectangle 92"/>
          <p:cNvSpPr>
            <a:spLocks noChangeArrowheads="1"/>
          </p:cNvSpPr>
          <p:nvPr/>
        </p:nvSpPr>
        <p:spPr bwMode="auto">
          <a:xfrm>
            <a:off x="3048000" y="4419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е</a:t>
            </a:r>
            <a:endParaRPr lang="ru-RU" sz="2000" dirty="0">
              <a:latin typeface="Arial" charset="0"/>
            </a:endParaRPr>
          </a:p>
        </p:txBody>
      </p:sp>
      <p:sp>
        <p:nvSpPr>
          <p:cNvPr id="42" name="Rectangle 92"/>
          <p:cNvSpPr>
            <a:spLocks noChangeArrowheads="1"/>
          </p:cNvSpPr>
          <p:nvPr/>
        </p:nvSpPr>
        <p:spPr bwMode="auto">
          <a:xfrm>
            <a:off x="3505200" y="4419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т</a:t>
            </a:r>
            <a:endParaRPr lang="ru-RU" sz="2000" dirty="0">
              <a:latin typeface="Arial" charset="0"/>
            </a:endParaRPr>
          </a:p>
        </p:txBody>
      </p:sp>
      <p:sp>
        <p:nvSpPr>
          <p:cNvPr id="43" name="Rectangle 92"/>
          <p:cNvSpPr>
            <a:spLocks noChangeArrowheads="1"/>
          </p:cNvSpPr>
          <p:nvPr/>
        </p:nvSpPr>
        <p:spPr bwMode="auto">
          <a:xfrm>
            <a:off x="3962400" y="4419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ы</a:t>
            </a:r>
            <a:endParaRPr lang="ru-RU" sz="2000" dirty="0">
              <a:latin typeface="Arial" charset="0"/>
            </a:endParaRPr>
          </a:p>
        </p:txBody>
      </p:sp>
      <p:sp>
        <p:nvSpPr>
          <p:cNvPr id="44" name="Rectangle 92"/>
          <p:cNvSpPr>
            <a:spLocks noChangeArrowheads="1"/>
          </p:cNvSpPr>
          <p:nvPr/>
        </p:nvSpPr>
        <p:spPr bwMode="auto">
          <a:xfrm>
            <a:off x="762000" y="4953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р</a:t>
            </a:r>
            <a:endParaRPr lang="ru-RU" sz="2000" dirty="0">
              <a:latin typeface="Arial" charset="0"/>
            </a:endParaRPr>
          </a:p>
        </p:txBody>
      </p:sp>
      <p:sp>
        <p:nvSpPr>
          <p:cNvPr id="45" name="Rectangle 92"/>
          <p:cNvSpPr>
            <a:spLocks noChangeArrowheads="1"/>
          </p:cNvSpPr>
          <p:nvPr/>
        </p:nvSpPr>
        <p:spPr bwMode="auto">
          <a:xfrm>
            <a:off x="1219200" y="4953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е</a:t>
            </a:r>
            <a:endParaRPr lang="ru-RU" sz="2000" dirty="0">
              <a:latin typeface="Arial" charset="0"/>
            </a:endParaRPr>
          </a:p>
        </p:txBody>
      </p:sp>
      <p:sp>
        <p:nvSpPr>
          <p:cNvPr id="46" name="Rectangle 92"/>
          <p:cNvSpPr>
            <a:spLocks noChangeArrowheads="1"/>
          </p:cNvSpPr>
          <p:nvPr/>
        </p:nvSpPr>
        <p:spPr bwMode="auto">
          <a:xfrm>
            <a:off x="1676400" y="4953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м</a:t>
            </a:r>
            <a:endParaRPr lang="ru-RU" sz="2000" dirty="0">
              <a:latin typeface="Arial" charset="0"/>
            </a:endParaRPr>
          </a:p>
        </p:txBody>
      </p:sp>
      <p:sp>
        <p:nvSpPr>
          <p:cNvPr id="47" name="Rectangle 92"/>
          <p:cNvSpPr>
            <a:spLocks noChangeArrowheads="1"/>
          </p:cNvSpPr>
          <p:nvPr/>
        </p:nvSpPr>
        <p:spPr bwMode="auto">
          <a:xfrm>
            <a:off x="2133600" y="4953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е</a:t>
            </a:r>
            <a:endParaRPr lang="ru-RU" sz="2000" dirty="0">
              <a:latin typeface="Arial" charset="0"/>
            </a:endParaRPr>
          </a:p>
        </p:txBody>
      </p:sp>
      <p:sp>
        <p:nvSpPr>
          <p:cNvPr id="48" name="Rectangle 92"/>
          <p:cNvSpPr>
            <a:spLocks noChangeArrowheads="1"/>
          </p:cNvSpPr>
          <p:nvPr/>
        </p:nvSpPr>
        <p:spPr bwMode="auto">
          <a:xfrm>
            <a:off x="2590800" y="4953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н</a:t>
            </a:r>
            <a:endParaRPr lang="ru-RU" sz="2000" dirty="0">
              <a:latin typeface="Arial" charset="0"/>
            </a:endParaRPr>
          </a:p>
        </p:txBody>
      </p:sp>
      <p:sp>
        <p:nvSpPr>
          <p:cNvPr id="49" name="Rectangle 92"/>
          <p:cNvSpPr>
            <a:spLocks noChangeArrowheads="1"/>
          </p:cNvSpPr>
          <p:nvPr/>
        </p:nvSpPr>
        <p:spPr bwMode="auto">
          <a:xfrm>
            <a:off x="3048000" y="4953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" charset="0"/>
              </a:rPr>
              <a:t>ь</a:t>
            </a:r>
            <a:endParaRPr lang="ru-RU" sz="2000" dirty="0">
              <a:latin typeface="Arial" charset="0"/>
            </a:endParaRPr>
          </a:p>
        </p:txBody>
      </p:sp>
      <p:sp>
        <p:nvSpPr>
          <p:cNvPr id="50" name="Rectangle 92"/>
          <p:cNvSpPr>
            <a:spLocks noChangeArrowheads="1"/>
          </p:cNvSpPr>
          <p:nvPr/>
        </p:nvSpPr>
        <p:spPr bwMode="auto">
          <a:xfrm>
            <a:off x="1219200" y="1752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charset="0"/>
              </a:rPr>
              <a:t>к</a:t>
            </a:r>
            <a:endParaRPr lang="ru-RU" sz="2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1" name="Rectangle 92"/>
          <p:cNvSpPr>
            <a:spLocks noChangeArrowheads="1"/>
          </p:cNvSpPr>
          <p:nvPr/>
        </p:nvSpPr>
        <p:spPr bwMode="auto">
          <a:xfrm>
            <a:off x="1219200" y="2286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charset="0"/>
              </a:rPr>
              <a:t>у</a:t>
            </a:r>
            <a:endParaRPr lang="ru-RU" sz="2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2" name="Rectangle 92"/>
          <p:cNvSpPr>
            <a:spLocks noChangeArrowheads="1"/>
          </p:cNvSpPr>
          <p:nvPr/>
        </p:nvSpPr>
        <p:spPr bwMode="auto">
          <a:xfrm>
            <a:off x="1219200" y="28194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charset="0"/>
              </a:rPr>
              <a:t>р</a:t>
            </a:r>
            <a:endParaRPr lang="ru-RU" sz="2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4" name="Rectangle 92"/>
          <p:cNvSpPr>
            <a:spLocks noChangeArrowheads="1"/>
          </p:cNvSpPr>
          <p:nvPr/>
        </p:nvSpPr>
        <p:spPr bwMode="auto">
          <a:xfrm>
            <a:off x="1219200" y="33528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charset="0"/>
              </a:rPr>
              <a:t>е</a:t>
            </a:r>
            <a:endParaRPr lang="ru-RU" sz="2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5" name="Rectangle 92"/>
          <p:cNvSpPr>
            <a:spLocks noChangeArrowheads="1"/>
          </p:cNvSpPr>
          <p:nvPr/>
        </p:nvSpPr>
        <p:spPr bwMode="auto">
          <a:xfrm>
            <a:off x="1219200" y="38862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charset="0"/>
              </a:rPr>
              <a:t>н</a:t>
            </a:r>
            <a:endParaRPr lang="ru-RU" sz="2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9" name="Rectangle 92"/>
          <p:cNvSpPr>
            <a:spLocks noChangeArrowheads="1"/>
          </p:cNvSpPr>
          <p:nvPr/>
        </p:nvSpPr>
        <p:spPr bwMode="auto">
          <a:xfrm>
            <a:off x="1219200" y="44196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charset="0"/>
              </a:rPr>
              <a:t>и</a:t>
            </a:r>
            <a:endParaRPr lang="ru-RU" sz="2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0" name="Rectangle 92"/>
          <p:cNvSpPr>
            <a:spLocks noChangeArrowheads="1"/>
          </p:cNvSpPr>
          <p:nvPr/>
        </p:nvSpPr>
        <p:spPr bwMode="auto">
          <a:xfrm>
            <a:off x="1219200" y="4953000"/>
            <a:ext cx="457200" cy="533400"/>
          </a:xfrm>
          <a:prstGeom prst="rect">
            <a:avLst/>
          </a:prstGeom>
          <a:solidFill>
            <a:srgbClr val="D9BB65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charset="0"/>
              </a:rPr>
              <a:t>е</a:t>
            </a:r>
            <a:endParaRPr lang="ru-RU" sz="2800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4" grpId="0" animBg="1"/>
      <p:bldP spid="55" grpId="0" animBg="1"/>
      <p:bldP spid="59" grpId="0" animBg="1"/>
      <p:bldP spid="6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239</TotalTime>
  <Words>394</Words>
  <PresentationFormat>Экран (4:3)</PresentationFormat>
  <Paragraphs>247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 ВРЕДНЫЕ ПРИВЫЧКИ</vt:lpstr>
      <vt:lpstr>Кроссворд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ВРЕДНЫЕ ПРИВЫЧКИ</dc:title>
  <cp:lastModifiedBy>User</cp:lastModifiedBy>
  <cp:revision>29</cp:revision>
  <dcterms:modified xsi:type="dcterms:W3CDTF">2009-12-20T16:13:03Z</dcterms:modified>
</cp:coreProperties>
</file>